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7"/>
  </p:notesMasterIdLst>
  <p:sldIdLst>
    <p:sldId id="271" r:id="rId2"/>
    <p:sldId id="323" r:id="rId3"/>
    <p:sldId id="338" r:id="rId4"/>
    <p:sldId id="257" r:id="rId5"/>
    <p:sldId id="341" r:id="rId6"/>
    <p:sldId id="336" r:id="rId7"/>
    <p:sldId id="467" r:id="rId8"/>
    <p:sldId id="256" r:id="rId9"/>
    <p:sldId id="339" r:id="rId10"/>
    <p:sldId id="343" r:id="rId11"/>
    <p:sldId id="261" r:id="rId12"/>
    <p:sldId id="274" r:id="rId13"/>
    <p:sldId id="260" r:id="rId14"/>
    <p:sldId id="273" r:id="rId15"/>
    <p:sldId id="275" r:id="rId16"/>
    <p:sldId id="259" r:id="rId17"/>
    <p:sldId id="263" r:id="rId18"/>
    <p:sldId id="264" r:id="rId19"/>
    <p:sldId id="445" r:id="rId20"/>
    <p:sldId id="446" r:id="rId21"/>
    <p:sldId id="269" r:id="rId22"/>
    <p:sldId id="266" r:id="rId23"/>
    <p:sldId id="267" r:id="rId24"/>
    <p:sldId id="268" r:id="rId25"/>
    <p:sldId id="324" r:id="rId26"/>
    <p:sldId id="347" r:id="rId27"/>
    <p:sldId id="270" r:id="rId28"/>
    <p:sldId id="325" r:id="rId29"/>
    <p:sldId id="277" r:id="rId30"/>
    <p:sldId id="278" r:id="rId31"/>
    <p:sldId id="279" r:id="rId32"/>
    <p:sldId id="344" r:id="rId33"/>
    <p:sldId id="345" r:id="rId34"/>
    <p:sldId id="280" r:id="rId35"/>
    <p:sldId id="281" r:id="rId36"/>
    <p:sldId id="282" r:id="rId37"/>
    <p:sldId id="283" r:id="rId38"/>
    <p:sldId id="284" r:id="rId39"/>
    <p:sldId id="286" r:id="rId40"/>
    <p:sldId id="287" r:id="rId41"/>
    <p:sldId id="288" r:id="rId42"/>
    <p:sldId id="289" r:id="rId43"/>
    <p:sldId id="290" r:id="rId44"/>
    <p:sldId id="291" r:id="rId45"/>
    <p:sldId id="292" r:id="rId46"/>
    <p:sldId id="293" r:id="rId47"/>
    <p:sldId id="295" r:id="rId48"/>
    <p:sldId id="304" r:id="rId49"/>
    <p:sldId id="296" r:id="rId50"/>
    <p:sldId id="315" r:id="rId51"/>
    <p:sldId id="297" r:id="rId52"/>
    <p:sldId id="335" r:id="rId53"/>
    <p:sldId id="298" r:id="rId54"/>
    <p:sldId id="348" r:id="rId55"/>
    <p:sldId id="350" r:id="rId56"/>
    <p:sldId id="300" r:id="rId57"/>
    <p:sldId id="316" r:id="rId58"/>
    <p:sldId id="299" r:id="rId59"/>
    <p:sldId id="317" r:id="rId60"/>
    <p:sldId id="320" r:id="rId61"/>
    <p:sldId id="448" r:id="rId62"/>
    <p:sldId id="309" r:id="rId63"/>
    <p:sldId id="354" r:id="rId64"/>
    <p:sldId id="318" r:id="rId65"/>
    <p:sldId id="355" r:id="rId66"/>
    <p:sldId id="362" r:id="rId67"/>
    <p:sldId id="363" r:id="rId68"/>
    <p:sldId id="361" r:id="rId69"/>
    <p:sldId id="319" r:id="rId70"/>
    <p:sldId id="364" r:id="rId71"/>
    <p:sldId id="449" r:id="rId72"/>
    <p:sldId id="310" r:id="rId73"/>
    <p:sldId id="366" r:id="rId74"/>
    <p:sldId id="321" r:id="rId75"/>
    <p:sldId id="367" r:id="rId76"/>
    <p:sldId id="322" r:id="rId77"/>
    <p:sldId id="368" r:id="rId78"/>
    <p:sldId id="451" r:id="rId79"/>
    <p:sldId id="308" r:id="rId80"/>
    <p:sldId id="370" r:id="rId81"/>
    <p:sldId id="371" r:id="rId82"/>
    <p:sldId id="314" r:id="rId83"/>
    <p:sldId id="313" r:id="rId84"/>
    <p:sldId id="311" r:id="rId85"/>
    <p:sldId id="372" r:id="rId86"/>
    <p:sldId id="377" r:id="rId87"/>
    <p:sldId id="376" r:id="rId88"/>
    <p:sldId id="453" r:id="rId89"/>
    <p:sldId id="378" r:id="rId90"/>
    <p:sldId id="379" r:id="rId91"/>
    <p:sldId id="380" r:id="rId92"/>
    <p:sldId id="382" r:id="rId93"/>
    <p:sldId id="386" r:id="rId94"/>
    <p:sldId id="454" r:id="rId95"/>
    <p:sldId id="383" r:id="rId96"/>
    <p:sldId id="384" r:id="rId97"/>
    <p:sldId id="385" r:id="rId98"/>
    <p:sldId id="468" r:id="rId99"/>
    <p:sldId id="388" r:id="rId100"/>
    <p:sldId id="390" r:id="rId101"/>
    <p:sldId id="393" r:id="rId102"/>
    <p:sldId id="394" r:id="rId103"/>
    <p:sldId id="301" r:id="rId104"/>
    <p:sldId id="302" r:id="rId105"/>
    <p:sldId id="303" r:id="rId106"/>
    <p:sldId id="305" r:id="rId107"/>
    <p:sldId id="306" r:id="rId108"/>
    <p:sldId id="307" r:id="rId109"/>
    <p:sldId id="312" r:id="rId110"/>
    <p:sldId id="470" r:id="rId111"/>
    <p:sldId id="398" r:id="rId112"/>
    <p:sldId id="397" r:id="rId113"/>
    <p:sldId id="399" r:id="rId114"/>
    <p:sldId id="400" r:id="rId115"/>
    <p:sldId id="401" r:id="rId116"/>
    <p:sldId id="403" r:id="rId117"/>
    <p:sldId id="405" r:id="rId118"/>
    <p:sldId id="327" r:id="rId119"/>
    <p:sldId id="404" r:id="rId120"/>
    <p:sldId id="406" r:id="rId121"/>
    <p:sldId id="407" r:id="rId122"/>
    <p:sldId id="408" r:id="rId123"/>
    <p:sldId id="409" r:id="rId124"/>
    <p:sldId id="410" r:id="rId125"/>
    <p:sldId id="413" r:id="rId126"/>
    <p:sldId id="414" r:id="rId127"/>
    <p:sldId id="457" r:id="rId128"/>
    <p:sldId id="415" r:id="rId129"/>
    <p:sldId id="461" r:id="rId130"/>
    <p:sldId id="330" r:id="rId131"/>
    <p:sldId id="331" r:id="rId132"/>
    <p:sldId id="417" r:id="rId133"/>
    <p:sldId id="419" r:id="rId134"/>
    <p:sldId id="418" r:id="rId135"/>
    <p:sldId id="420" r:id="rId136"/>
    <p:sldId id="421" r:id="rId137"/>
    <p:sldId id="422" r:id="rId138"/>
    <p:sldId id="423" r:id="rId139"/>
    <p:sldId id="424" r:id="rId140"/>
    <p:sldId id="425" r:id="rId141"/>
    <p:sldId id="427" r:id="rId142"/>
    <p:sldId id="428" r:id="rId143"/>
    <p:sldId id="429" r:id="rId144"/>
    <p:sldId id="426" r:id="rId145"/>
    <p:sldId id="463" r:id="rId146"/>
    <p:sldId id="430" r:id="rId147"/>
    <p:sldId id="432" r:id="rId148"/>
    <p:sldId id="434" r:id="rId149"/>
    <p:sldId id="431" r:id="rId150"/>
    <p:sldId id="465" r:id="rId151"/>
    <p:sldId id="435" r:id="rId152"/>
    <p:sldId id="436" r:id="rId153"/>
    <p:sldId id="466" r:id="rId154"/>
    <p:sldId id="438" r:id="rId155"/>
    <p:sldId id="334" r:id="rId15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603" autoAdjust="0"/>
    <p:restoredTop sz="94249" autoAdjust="0"/>
  </p:normalViewPr>
  <p:slideViewPr>
    <p:cSldViewPr>
      <p:cViewPr>
        <p:scale>
          <a:sx n="90" d="100"/>
          <a:sy n="90" d="100"/>
        </p:scale>
        <p:origin x="-126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1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38" Type="http://schemas.openxmlformats.org/officeDocument/2006/relationships/slide" Target="slides/slide137.xml"/><Relationship Id="rId154" Type="http://schemas.openxmlformats.org/officeDocument/2006/relationships/slide" Target="slides/slide153.xml"/><Relationship Id="rId159" Type="http://schemas.openxmlformats.org/officeDocument/2006/relationships/viewProps" Target="viewProps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144" Type="http://schemas.openxmlformats.org/officeDocument/2006/relationships/slide" Target="slides/slide143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60" Type="http://schemas.openxmlformats.org/officeDocument/2006/relationships/theme" Target="theme/theme1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55" Type="http://schemas.openxmlformats.org/officeDocument/2006/relationships/slide" Target="slides/slide15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53" Type="http://schemas.openxmlformats.org/officeDocument/2006/relationships/slide" Target="slides/slide152.xml"/><Relationship Id="rId16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51" Type="http://schemas.openxmlformats.org/officeDocument/2006/relationships/slide" Target="slides/slide150.xml"/><Relationship Id="rId156" Type="http://schemas.openxmlformats.org/officeDocument/2006/relationships/slide" Target="slides/slide155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microsoft.com/office/2015/10/relationships/revisionInfo" Target="revisionInfo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notesMaster" Target="notesMasters/notesMaster1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F209E2-1B47-41C8-ADFB-A84AB8C5D985}" type="datetimeFigureOut">
              <a:rPr lang="en-US" smtClean="0"/>
              <a:pPr/>
              <a:t>25-Jan-18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427BBD-F1F0-4729-BFDE-B79A7E51DD7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8623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427BBD-F1F0-4729-BFDE-B79A7E51DD71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3891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427BBD-F1F0-4729-BFDE-B79A7E51DD71}" type="slidenum">
              <a:rPr lang="en-US" smtClean="0"/>
              <a:pPr/>
              <a:t>107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697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CB2A3-101A-487E-948B-E17035D93AD1}" type="datetimeFigureOut">
              <a:rPr lang="en-US" smtClean="0"/>
              <a:pPr/>
              <a:t>25-Jan-18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E6F13-28B4-40C6-A990-6E24A9102CA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 advClick="0" advTm="4000">
    <p:random/>
    <p:sndAc>
      <p:stSnd>
        <p:snd r:embed="rId1" name="Sounds of Afric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CB2A3-101A-487E-948B-E17035D93AD1}" type="datetimeFigureOut">
              <a:rPr lang="en-US" smtClean="0"/>
              <a:pPr/>
              <a:t>25-Jan-18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E6F13-28B4-40C6-A990-6E24A9102CA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 advClick="0" advTm="4000">
    <p:random/>
    <p:sndAc>
      <p:stSnd>
        <p:snd r:embed="rId1" name="Sounds of Afric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CB2A3-101A-487E-948B-E17035D93AD1}" type="datetimeFigureOut">
              <a:rPr lang="en-US" smtClean="0"/>
              <a:pPr/>
              <a:t>25-Jan-18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E6F13-28B4-40C6-A990-6E24A9102CA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 advClick="0" advTm="4000">
    <p:random/>
    <p:sndAc>
      <p:stSnd>
        <p:snd r:embed="rId1" name="Sounds of Afric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CB2A3-101A-487E-948B-E17035D93AD1}" type="datetimeFigureOut">
              <a:rPr lang="en-US" smtClean="0"/>
              <a:pPr/>
              <a:t>25-Jan-18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E6F13-28B4-40C6-A990-6E24A9102CA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 advClick="0" advTm="4000">
    <p:random/>
    <p:sndAc>
      <p:stSnd>
        <p:snd r:embed="rId1" name="Sounds of Afric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CB2A3-101A-487E-948B-E17035D93AD1}" type="datetimeFigureOut">
              <a:rPr lang="en-US" smtClean="0"/>
              <a:pPr/>
              <a:t>25-Jan-18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E6F13-28B4-40C6-A990-6E24A9102CA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 advClick="0" advTm="4000">
    <p:random/>
    <p:sndAc>
      <p:stSnd>
        <p:snd r:embed="rId1" name="Sounds of Afric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CB2A3-101A-487E-948B-E17035D93AD1}" type="datetimeFigureOut">
              <a:rPr lang="en-US" smtClean="0"/>
              <a:pPr/>
              <a:t>25-Jan-18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E6F13-28B4-40C6-A990-6E24A9102CA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 advClick="0" advTm="4000">
    <p:random/>
    <p:sndAc>
      <p:stSnd>
        <p:snd r:embed="rId1" name="Sounds of Afric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CB2A3-101A-487E-948B-E17035D93AD1}" type="datetimeFigureOut">
              <a:rPr lang="en-US" smtClean="0"/>
              <a:pPr/>
              <a:t>25-Jan-18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E6F13-28B4-40C6-A990-6E24A9102CA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 advClick="0" advTm="4000">
    <p:random/>
    <p:sndAc>
      <p:stSnd>
        <p:snd r:embed="rId1" name="Sounds of Afric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CB2A3-101A-487E-948B-E17035D93AD1}" type="datetimeFigureOut">
              <a:rPr lang="en-US" smtClean="0"/>
              <a:pPr/>
              <a:t>25-Jan-18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E6F13-28B4-40C6-A990-6E24A9102CA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 advClick="0" advTm="4000">
    <p:random/>
    <p:sndAc>
      <p:stSnd>
        <p:snd r:embed="rId1" name="Sounds of Afric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CB2A3-101A-487E-948B-E17035D93AD1}" type="datetimeFigureOut">
              <a:rPr lang="en-US" smtClean="0"/>
              <a:pPr/>
              <a:t>25-Jan-18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E6F13-28B4-40C6-A990-6E24A9102CA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 advClick="0" advTm="4000">
    <p:random/>
    <p:sndAc>
      <p:stSnd>
        <p:snd r:embed="rId1" name="Sounds of Afric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CB2A3-101A-487E-948B-E17035D93AD1}" type="datetimeFigureOut">
              <a:rPr lang="en-US" smtClean="0"/>
              <a:pPr/>
              <a:t>25-Jan-18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E6F13-28B4-40C6-A990-6E24A9102CA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 advClick="0" advTm="4000">
    <p:random/>
    <p:sndAc>
      <p:stSnd>
        <p:snd r:embed="rId1" name="Sounds of Afric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CB2A3-101A-487E-948B-E17035D93AD1}" type="datetimeFigureOut">
              <a:rPr lang="en-US" smtClean="0"/>
              <a:pPr/>
              <a:t>25-Jan-18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E6F13-28B4-40C6-A990-6E24A9102CA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 advClick="0" advTm="4000">
    <p:random/>
    <p:sndAc>
      <p:stSnd>
        <p:snd r:embed="rId1" name="Sounds of Afric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5000">
              <a:schemeClr val="accent4">
                <a:lumMod val="60000"/>
                <a:lumOff val="40000"/>
              </a:schemeClr>
            </a:gs>
            <a:gs pos="0">
              <a:schemeClr val="bg2">
                <a:tint val="80000"/>
                <a:satMod val="300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FCB2A3-101A-487E-948B-E17035D93AD1}" type="datetimeFigureOut">
              <a:rPr lang="en-US" smtClean="0"/>
              <a:pPr/>
              <a:t>25-Jan-18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E6F13-28B4-40C6-A990-6E24A9102CA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 advClick="0" advTm="4000">
    <p:random/>
    <p:sndAc>
      <p:stSnd>
        <p:snd r:embed="rId13" name="Sounds of Africa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1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4.jpeg"/><Relationship Id="rId4" Type="http://schemas.openxmlformats.org/officeDocument/2006/relationships/image" Target="../media/image63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8.jpeg"/><Relationship Id="rId4" Type="http://schemas.openxmlformats.org/officeDocument/2006/relationships/image" Target="../media/image67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2.jpeg"/><Relationship Id="rId4" Type="http://schemas.openxmlformats.org/officeDocument/2006/relationships/image" Target="../media/image71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4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7.jpeg"/><Relationship Id="rId4" Type="http://schemas.openxmlformats.org/officeDocument/2006/relationships/image" Target="../media/image76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1.jpeg"/><Relationship Id="rId4" Type="http://schemas.openxmlformats.org/officeDocument/2006/relationships/image" Target="../media/image80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2.png"/><Relationship Id="rId4" Type="http://schemas.openxmlformats.org/officeDocument/2006/relationships/image" Target="../media/image91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6.png"/><Relationship Id="rId5" Type="http://schemas.openxmlformats.org/officeDocument/2006/relationships/image" Target="../media/image95.png"/><Relationship Id="rId4" Type="http://schemas.openxmlformats.org/officeDocument/2006/relationships/image" Target="../media/image94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2.jpeg"/><Relationship Id="rId4" Type="http://schemas.openxmlformats.org/officeDocument/2006/relationships/image" Target="../media/image101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4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7.png"/><Relationship Id="rId4" Type="http://schemas.openxmlformats.org/officeDocument/2006/relationships/image" Target="../media/image106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2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6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9.jpe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5.jpeg"/><Relationship Id="rId4" Type="http://schemas.openxmlformats.org/officeDocument/2006/relationships/image" Target="../media/image124.jpe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0.jpeg"/><Relationship Id="rId5" Type="http://schemas.openxmlformats.org/officeDocument/2006/relationships/image" Target="../media/image129.jpeg"/><Relationship Id="rId4" Type="http://schemas.openxmlformats.org/officeDocument/2006/relationships/image" Target="../media/image128.jpe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3.JP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9.jpeg"/><Relationship Id="rId4" Type="http://schemas.openxmlformats.org/officeDocument/2006/relationships/image" Target="../media/image138.jpe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2.jpeg"/><Relationship Id="rId4" Type="http://schemas.openxmlformats.org/officeDocument/2006/relationships/image" Target="../media/image141.jpe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5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7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3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4.png"/><Relationship Id="rId5" Type="http://schemas.openxmlformats.org/officeDocument/2006/relationships/image" Target="../media/image163.png"/><Relationship Id="rId4" Type="http://schemas.openxmlformats.org/officeDocument/2006/relationships/image" Target="../media/image162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7.png"/><Relationship Id="rId5" Type="http://schemas.microsoft.com/office/2007/relationships/hdphoto" Target="../media/hdphoto2.wdp"/><Relationship Id="rId4" Type="http://schemas.openxmlformats.org/officeDocument/2006/relationships/image" Target="../media/image166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0.pn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6.jpeg"/><Relationship Id="rId4" Type="http://schemas.openxmlformats.org/officeDocument/2006/relationships/image" Target="../media/image175.jpe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3.png"/><Relationship Id="rId5" Type="http://schemas.openxmlformats.org/officeDocument/2006/relationships/image" Target="../media/image182.jpeg"/><Relationship Id="rId4" Type="http://schemas.openxmlformats.org/officeDocument/2006/relationships/image" Target="../media/image181.pn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6.png"/><Relationship Id="rId4" Type="http://schemas.microsoft.com/office/2007/relationships/hdphoto" Target="../media/hdphoto4.wdp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9.png"/><Relationship Id="rId4" Type="http://schemas.openxmlformats.org/officeDocument/2006/relationships/image" Target="../media/image198.png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3.JPG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0.jpeg"/></Relationships>
</file>

<file path=ppt/slides/_rels/slide1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7.jpeg"/></Relationships>
</file>

<file path=ppt/slides/_rels/slide1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microsoft.com/office/2007/relationships/hdphoto" Target="../media/hdphoto5.wdp"/></Relationships>
</file>

<file path=ppt/slides/_rels/slide1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Content Placeholder 5" descr="DSC09139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5143504" y="714356"/>
            <a:ext cx="3558943" cy="6327010"/>
          </a:xfrm>
        </p:spPr>
      </p:pic>
      <p:pic>
        <p:nvPicPr>
          <p:cNvPr id="7" name="Picture 6" descr="DSC09142.JPG"/>
          <p:cNvPicPr>
            <a:picLocks noChangeAspect="1"/>
          </p:cNvPicPr>
          <p:nvPr/>
        </p:nvPicPr>
        <p:blipFill>
          <a:blip r:embed="rId5" cstate="print"/>
          <a:srcRect l="5137" r="6776"/>
          <a:stretch>
            <a:fillRect/>
          </a:stretch>
        </p:blipFill>
        <p:spPr>
          <a:xfrm rot="16577753">
            <a:off x="618930" y="879990"/>
            <a:ext cx="6134112" cy="48713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 descr="DSC09139.JPG"/>
          <p:cNvPicPr>
            <a:picLocks noChangeAspect="1"/>
          </p:cNvPicPr>
          <p:nvPr/>
        </p:nvPicPr>
        <p:blipFill>
          <a:blip r:embed="rId6" cstate="print"/>
          <a:srcRect l="-11111" t="2127"/>
          <a:stretch>
            <a:fillRect/>
          </a:stretch>
        </p:blipFill>
        <p:spPr>
          <a:xfrm rot="21032552">
            <a:off x="-60701" y="307482"/>
            <a:ext cx="4286253" cy="6572296"/>
          </a:xfrm>
          <a:prstGeom prst="rect">
            <a:avLst/>
          </a:prstGeom>
        </p:spPr>
      </p:pic>
      <p:pic>
        <p:nvPicPr>
          <p:cNvPr id="5" name="Sounds-of-Africa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4000">
        <p:random/>
      </p:transition>
    </mc:Choice>
    <mc:Fallback>
      <p:transition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 showWhenStopped="0">
                <p:cTn id="24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DSC09143.JPG"/>
          <p:cNvPicPr>
            <a:picLocks noGrp="1" noChangeAspect="1"/>
          </p:cNvPicPr>
          <p:nvPr>
            <p:ph idx="1"/>
          </p:nvPr>
        </p:nvPicPr>
        <p:blipFill>
          <a:blip r:embed="rId3"/>
          <a:srcRect l="32757" t="4852" r="8398"/>
          <a:stretch>
            <a:fillRect/>
          </a:stretch>
        </p:blipFill>
        <p:spPr>
          <a:xfrm rot="16044191">
            <a:off x="1007478" y="688204"/>
            <a:ext cx="6450915" cy="560765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BB85606-F579-479D-843D-1E657E3D1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561FE2AF-F810-47E3-BFC0-C98A32500E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04664"/>
            <a:ext cx="7931224" cy="5948418"/>
          </a:xfrm>
        </p:spPr>
      </p:pic>
    </p:spTree>
    <p:extLst>
      <p:ext uri="{BB962C8B-B14F-4D97-AF65-F5344CB8AC3E}">
        <p14:creationId xmlns:p14="http://schemas.microsoft.com/office/powerpoint/2010/main" val="1408155752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Golela</a:t>
            </a:r>
            <a:r>
              <a:rPr lang="en-US" dirty="0"/>
              <a:t> </a:t>
            </a:r>
            <a:r>
              <a:rPr lang="en-US" dirty="0" err="1"/>
              <a:t>Bordergate</a:t>
            </a:r>
            <a:endParaRPr lang="en-US" dirty="0"/>
          </a:p>
        </p:txBody>
      </p:sp>
      <p:pic>
        <p:nvPicPr>
          <p:cNvPr id="4" name="Content Placeholder 3" descr="DSC0586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00872" y="1417638"/>
            <a:ext cx="8942256" cy="5030020"/>
          </a:xfr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DAB8215-25B9-42BF-9CFA-1B0F5B84A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3AB29B48-F109-41FE-B3FE-49A723DF92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239182"/>
            <a:ext cx="8229601" cy="6390710"/>
          </a:xfrm>
        </p:spPr>
      </p:pic>
    </p:spTree>
    <p:extLst>
      <p:ext uri="{BB962C8B-B14F-4D97-AF65-F5344CB8AC3E}">
        <p14:creationId xmlns:p14="http://schemas.microsoft.com/office/powerpoint/2010/main" val="201218498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ADE2DD5-B481-4DF7-9507-4D3A5A484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DFC56D85-969C-4C8B-B6E1-73073CAEC0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833263"/>
            <a:ext cx="7666798" cy="5750099"/>
          </a:xfrm>
        </p:spPr>
      </p:pic>
    </p:spTree>
    <p:extLst>
      <p:ext uri="{BB962C8B-B14F-4D97-AF65-F5344CB8AC3E}">
        <p14:creationId xmlns:p14="http://schemas.microsoft.com/office/powerpoint/2010/main" val="2105942605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857F529-A977-4251-A7FE-32532BC39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1568A6B6-56CD-48F4-83D3-E78C486245F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4863"/>
          <a:stretch/>
        </p:blipFill>
        <p:spPr>
          <a:xfrm>
            <a:off x="457200" y="2974429"/>
            <a:ext cx="5655804" cy="360893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4A40FEDC-51AE-4106-AF1D-7137E793277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6861"/>
          <a:stretch/>
        </p:blipFill>
        <p:spPr>
          <a:xfrm>
            <a:off x="3084806" y="0"/>
            <a:ext cx="6027719" cy="3758561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8386A33B-70ED-47AE-83CC-7D05517195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47" b="33453"/>
          <a:stretch/>
        </p:blipFill>
        <p:spPr>
          <a:xfrm>
            <a:off x="181506" y="361425"/>
            <a:ext cx="3909668" cy="1627415"/>
          </a:xfrm>
        </p:spPr>
      </p:pic>
    </p:spTree>
    <p:extLst>
      <p:ext uri="{BB962C8B-B14F-4D97-AF65-F5344CB8AC3E}">
        <p14:creationId xmlns:p14="http://schemas.microsoft.com/office/powerpoint/2010/main" val="2568659065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DSC0117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74136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71472" y="3786190"/>
            <a:ext cx="7427546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Around</a:t>
            </a:r>
            <a:r>
              <a:rPr lang="en-US" sz="5400" b="1" cap="none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</a:t>
            </a:r>
            <a:r>
              <a:rPr lang="en-US" sz="7200" b="1" cap="none" spc="50" dirty="0" err="1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uPhongolo</a:t>
            </a:r>
            <a:endParaRPr lang="en-US" sz="72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441A04F-C27A-488C-AB0F-1FD6C9946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F9F76482-00AA-4277-BDC9-9C52C0DE2E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49" t="17064" r="12501" b="-1"/>
          <a:stretch/>
        </p:blipFill>
        <p:spPr>
          <a:xfrm>
            <a:off x="4563188" y="404663"/>
            <a:ext cx="4176464" cy="5307923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284560BD-B27A-4A7F-8C88-0DF9F80979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48" y="2441090"/>
            <a:ext cx="5544616" cy="4154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383545"/>
      </p:ext>
    </p:extLst>
  </p:cSld>
  <p:clrMapOvr>
    <a:masterClrMapping/>
  </p:clrMapOvr>
  <p:transition spd="slow" advClick="0" advTm="4000">
    <p:random/>
    <p:sndAc>
      <p:stSnd>
        <p:snd r:embed="rId3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E816E63-77CD-4BA3-A508-D2871F122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5B925FE3-EAE7-431F-B73A-8C8E1CE692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913" y="137319"/>
            <a:ext cx="9016087" cy="6583362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0ECBAF97-9664-4A69-8864-6656D65EEBD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671" r="5181"/>
          <a:stretch/>
        </p:blipFill>
        <p:spPr>
          <a:xfrm>
            <a:off x="1331640" y="1980421"/>
            <a:ext cx="5919767" cy="4602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631492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085" y="0"/>
            <a:ext cx="8229600" cy="1228998"/>
          </a:xfrm>
        </p:spPr>
        <p:txBody>
          <a:bodyPr/>
          <a:lstStyle/>
          <a:p>
            <a:r>
              <a:rPr lang="en-US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PONGOLA POORT DAM</a:t>
            </a:r>
          </a:p>
        </p:txBody>
      </p:sp>
      <p:pic>
        <p:nvPicPr>
          <p:cNvPr id="4" name="Content Placeholder 3" descr="Copy of tIGERE fISH 2008 05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-26396" y="908720"/>
            <a:ext cx="8946667" cy="5616624"/>
          </a:xfrm>
        </p:spPr>
      </p:pic>
      <p:sp>
        <p:nvSpPr>
          <p:cNvPr id="5" name="TextBox 4"/>
          <p:cNvSpPr txBox="1"/>
          <p:nvPr/>
        </p:nvSpPr>
        <p:spPr>
          <a:xfrm>
            <a:off x="3500430" y="5286388"/>
            <a:ext cx="52864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accent5">
                    <a:lumMod val="50000"/>
                  </a:schemeClr>
                </a:solidFill>
              </a:rPr>
              <a:t>Tiger  Fishing  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2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iger fishing bonanza 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2844" y="214290"/>
            <a:ext cx="8786874" cy="6429420"/>
          </a:xfrm>
        </p:spPr>
      </p:pic>
      <p:sp>
        <p:nvSpPr>
          <p:cNvPr id="6" name="Rectangle 5"/>
          <p:cNvSpPr/>
          <p:nvPr/>
        </p:nvSpPr>
        <p:spPr>
          <a:xfrm>
            <a:off x="571472" y="5072074"/>
            <a:ext cx="694313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CHASING THE BIG ONE!</a:t>
            </a:r>
            <a:endParaRPr lang="en-US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pic>
        <p:nvPicPr>
          <p:cNvPr id="4" name="Content Placeholder 3" descr="tIGERE fISH 2008 058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7565"/>
          <a:stretch>
            <a:fillRect/>
          </a:stretch>
        </p:blipFill>
        <p:spPr>
          <a:xfrm>
            <a:off x="2760736" y="2567922"/>
            <a:ext cx="6063758" cy="4015440"/>
          </a:xfrm>
        </p:spPr>
      </p:pic>
      <p:pic>
        <p:nvPicPr>
          <p:cNvPr id="6" name="Picture 5" descr="Copy of tIGERE fISH 2008 02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425017"/>
            <a:ext cx="5328592" cy="299733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05260" y="5085184"/>
            <a:ext cx="33295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Wear and tear!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yamanzi Houseboat &amp; Friend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034" y="357166"/>
            <a:ext cx="6278578" cy="4708934"/>
          </a:xfrm>
          <a:prstGeom prst="rect">
            <a:avLst/>
          </a:prstGeom>
        </p:spPr>
      </p:pic>
      <p:pic>
        <p:nvPicPr>
          <p:cNvPr id="6" name="Picture 5" descr="Pic 219 cop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19872" y="3506517"/>
            <a:ext cx="5400600" cy="3427819"/>
          </a:xfrm>
          <a:prstGeom prst="rect">
            <a:avLst/>
          </a:prstGeo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iger fishing bonanza 26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001156" cy="6715148"/>
          </a:xfrm>
        </p:spPr>
      </p:pic>
      <p:sp>
        <p:nvSpPr>
          <p:cNvPr id="9" name="Rectangle 8"/>
          <p:cNvSpPr/>
          <p:nvPr/>
        </p:nvSpPr>
        <p:spPr>
          <a:xfrm>
            <a:off x="714348" y="4786322"/>
            <a:ext cx="729059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Who’s watching who?</a:t>
            </a:r>
            <a:endParaRPr lang="en-US" sz="5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Copy of tIGERE fISH 2008 05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23528" y="620688"/>
            <a:ext cx="9332748" cy="5962674"/>
          </a:xfr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000108"/>
            <a:ext cx="8229600" cy="1143000"/>
          </a:xfrm>
        </p:spPr>
        <p:txBody>
          <a:bodyPr/>
          <a:lstStyle/>
          <a:p>
            <a:r>
              <a:rPr lang="en-US" dirty="0" err="1"/>
              <a:t>asTourism</a:t>
            </a:r>
            <a:r>
              <a:rPr lang="en-US" dirty="0"/>
              <a:t> </a:t>
            </a:r>
          </a:p>
        </p:txBody>
      </p:sp>
      <p:pic>
        <p:nvPicPr>
          <p:cNvPr id="4" name="Content Placeholder 3" descr="DSC0584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-63" y="928670"/>
            <a:ext cx="9144063" cy="5143536"/>
          </a:xfrm>
        </p:spPr>
      </p:pic>
      <p:sp>
        <p:nvSpPr>
          <p:cNvPr id="5" name="TextBox 4"/>
          <p:cNvSpPr txBox="1"/>
          <p:nvPr/>
        </p:nvSpPr>
        <p:spPr>
          <a:xfrm>
            <a:off x="357158" y="1142984"/>
            <a:ext cx="56205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solidFill>
                  <a:schemeClr val="accent2">
                    <a:lumMod val="50000"/>
                  </a:schemeClr>
                </a:solidFill>
              </a:rPr>
              <a:t>Tourism Awareness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DSC0584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48922" y="1600200"/>
            <a:ext cx="8046156" cy="4525963"/>
          </a:xfr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D892FD4-EF5F-4C45-8344-62364079D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5F506E46-ABD8-481C-92D6-D5794E6EE9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411162"/>
            <a:ext cx="8229600" cy="6172200"/>
          </a:xfrm>
        </p:spPr>
      </p:pic>
    </p:spTree>
    <p:extLst>
      <p:ext uri="{BB962C8B-B14F-4D97-AF65-F5344CB8AC3E}">
        <p14:creationId xmlns:p14="http://schemas.microsoft.com/office/powerpoint/2010/main" val="816560681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DB9CCAB-A822-407E-8135-0FBE47A14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8A0ABF14-DEA8-45FA-926E-C38E58AE9E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7" y="476673"/>
            <a:ext cx="8363273" cy="6106690"/>
          </a:xfrm>
        </p:spPr>
      </p:pic>
    </p:spTree>
    <p:extLst>
      <p:ext uri="{BB962C8B-B14F-4D97-AF65-F5344CB8AC3E}">
        <p14:creationId xmlns:p14="http://schemas.microsoft.com/office/powerpoint/2010/main" val="1716048121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DSCF074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42910" y="785794"/>
            <a:ext cx="7787246" cy="5840435"/>
          </a:xfrm>
        </p:spPr>
      </p:pic>
      <p:sp>
        <p:nvSpPr>
          <p:cNvPr id="5" name="TextBox 4"/>
          <p:cNvSpPr txBox="1"/>
          <p:nvPr/>
        </p:nvSpPr>
        <p:spPr>
          <a:xfrm>
            <a:off x="214282" y="214290"/>
            <a:ext cx="86281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latin typeface="Broadway" pitchFamily="82" charset="0"/>
              </a:rPr>
              <a:t>Swiss and Zulu meet…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SCF076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2844" y="1142984"/>
            <a:ext cx="6286512" cy="4714884"/>
          </a:xfrm>
          <a:prstGeom prst="rect">
            <a:avLst/>
          </a:prstGeom>
        </p:spPr>
      </p:pic>
      <p:pic>
        <p:nvPicPr>
          <p:cNvPr id="4" name="Content Placeholder 3" descr="DSCF0759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 l="3446"/>
          <a:stretch>
            <a:fillRect/>
          </a:stretch>
        </p:blipFill>
        <p:spPr>
          <a:xfrm rot="533959">
            <a:off x="3198099" y="729743"/>
            <a:ext cx="5573746" cy="4329508"/>
          </a:xfrm>
        </p:spPr>
      </p:pic>
      <p:sp>
        <p:nvSpPr>
          <p:cNvPr id="6" name="TextBox 5"/>
          <p:cNvSpPr txBox="1"/>
          <p:nvPr/>
        </p:nvSpPr>
        <p:spPr>
          <a:xfrm>
            <a:off x="2714612" y="5750004"/>
            <a:ext cx="52020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b="1" dirty="0">
                <a:latin typeface="Bradley Hand ITC" pitchFamily="66" charset="0"/>
              </a:rPr>
              <a:t>Back to school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DSCF0765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07504" y="188641"/>
            <a:ext cx="8856984" cy="6552586"/>
          </a:xfr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DSCF077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57158" y="214290"/>
            <a:ext cx="8358750" cy="6269063"/>
          </a:xfr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220_806_DSC0493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81837" y="1071546"/>
            <a:ext cx="9062163" cy="50974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 descr="220_807_DSC04934.jpg"/>
          <p:cNvPicPr>
            <a:picLocks noChangeAspect="1"/>
          </p:cNvPicPr>
          <p:nvPr/>
        </p:nvPicPr>
        <p:blipFill>
          <a:blip r:embed="rId4" cstate="print"/>
          <a:srcRect t="32292"/>
          <a:stretch>
            <a:fillRect/>
          </a:stretch>
        </p:blipFill>
        <p:spPr>
          <a:xfrm>
            <a:off x="214282" y="3714752"/>
            <a:ext cx="2373915" cy="28574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 descr="220_810_DSC0493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929322" y="214290"/>
            <a:ext cx="3000364" cy="21669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7205A47-4A28-4A02-A960-191D937E1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08F0792C-E39D-46FF-B960-6A72EC53C1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417639"/>
            <a:ext cx="7253816" cy="5440362"/>
          </a:xfrm>
        </p:spPr>
      </p:pic>
    </p:spTree>
    <p:extLst>
      <p:ext uri="{BB962C8B-B14F-4D97-AF65-F5344CB8AC3E}">
        <p14:creationId xmlns:p14="http://schemas.microsoft.com/office/powerpoint/2010/main" val="3608433922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MG_472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64996" y="3357562"/>
            <a:ext cx="4679004" cy="3123767"/>
          </a:xfrm>
          <a:prstGeom prst="rect">
            <a:avLst/>
          </a:prstGeom>
        </p:spPr>
      </p:pic>
      <p:pic>
        <p:nvPicPr>
          <p:cNvPr id="6" name="Picture 5" descr="IMG_471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3000372"/>
            <a:ext cx="5214942" cy="3481567"/>
          </a:xfrm>
          <a:prstGeom prst="rect">
            <a:avLst/>
          </a:prstGeom>
        </p:spPr>
      </p:pic>
      <p:pic>
        <p:nvPicPr>
          <p:cNvPr id="4" name="Content Placeholder 3" descr="DSC04924.JPG"/>
          <p:cNvPicPr>
            <a:picLocks noGrp="1" noChangeAspect="1"/>
          </p:cNvPicPr>
          <p:nvPr>
            <p:ph idx="1"/>
          </p:nvPr>
        </p:nvPicPr>
        <p:blipFill>
          <a:blip r:embed="rId5" cstate="print"/>
          <a:stretch>
            <a:fillRect/>
          </a:stretch>
        </p:blipFill>
        <p:spPr>
          <a:xfrm>
            <a:off x="285720" y="-142900"/>
            <a:ext cx="2545854" cy="4143380"/>
          </a:xfrm>
        </p:spPr>
      </p:pic>
      <p:pic>
        <p:nvPicPr>
          <p:cNvPr id="5" name="Picture 4" descr="DSC0492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643306" y="214290"/>
            <a:ext cx="5286380" cy="2973589"/>
          </a:xfrm>
          <a:prstGeom prst="rect">
            <a:avLst/>
          </a:prstGeo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DSC03138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27523" t="-1578" r="8551"/>
          <a:stretch>
            <a:fillRect/>
          </a:stretch>
        </p:blipFill>
        <p:spPr>
          <a:xfrm>
            <a:off x="285720" y="357166"/>
            <a:ext cx="5143536" cy="4597401"/>
          </a:xfrm>
        </p:spPr>
      </p:pic>
      <p:pic>
        <p:nvPicPr>
          <p:cNvPr id="6" name="Picture 5" descr="DSC0314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86375" y="0"/>
            <a:ext cx="3857625" cy="6858000"/>
          </a:xfrm>
          <a:prstGeom prst="rect">
            <a:avLst/>
          </a:prstGeom>
        </p:spPr>
      </p:pic>
      <p:pic>
        <p:nvPicPr>
          <p:cNvPr id="5" name="Picture 4" descr="DSC03146.JPG"/>
          <p:cNvPicPr>
            <a:picLocks noChangeAspect="1"/>
          </p:cNvPicPr>
          <p:nvPr/>
        </p:nvPicPr>
        <p:blipFill>
          <a:blip r:embed="rId5" cstate="print"/>
          <a:srcRect l="19318"/>
          <a:stretch>
            <a:fillRect/>
          </a:stretch>
        </p:blipFill>
        <p:spPr>
          <a:xfrm>
            <a:off x="142844" y="2928934"/>
            <a:ext cx="5891798" cy="410766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Pongola B &amp; Bs 02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28728" y="-428652"/>
            <a:ext cx="8168217" cy="6126163"/>
          </a:xfrm>
        </p:spPr>
      </p:pic>
      <p:pic>
        <p:nvPicPr>
          <p:cNvPr id="5" name="Picture 4" descr="DSC04928.JPG"/>
          <p:cNvPicPr>
            <a:picLocks noChangeAspect="1"/>
          </p:cNvPicPr>
          <p:nvPr/>
        </p:nvPicPr>
        <p:blipFill>
          <a:blip r:embed="rId4" cstate="print"/>
          <a:srcRect l="5468" r="15625"/>
          <a:stretch>
            <a:fillRect/>
          </a:stretch>
        </p:blipFill>
        <p:spPr>
          <a:xfrm rot="21394051">
            <a:off x="-101669" y="2876093"/>
            <a:ext cx="5511653" cy="3929072"/>
          </a:xfrm>
          <a:prstGeom prst="rect">
            <a:avLst/>
          </a:prstGeo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DSCF0298.JPG"/>
          <p:cNvPicPr>
            <a:picLocks noChangeAspect="1"/>
          </p:cNvPicPr>
          <p:nvPr/>
        </p:nvPicPr>
        <p:blipFill>
          <a:blip r:embed="rId3"/>
          <a:srcRect r="20870"/>
          <a:stretch>
            <a:fillRect/>
          </a:stretch>
        </p:blipFill>
        <p:spPr>
          <a:xfrm>
            <a:off x="2643174" y="696472"/>
            <a:ext cx="6500826" cy="61615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 descr="DSCF0297.JPG"/>
          <p:cNvPicPr>
            <a:picLocks noChangeAspect="1"/>
          </p:cNvPicPr>
          <p:nvPr/>
        </p:nvPicPr>
        <p:blipFill>
          <a:blip r:embed="rId4" cstate="print"/>
          <a:srcRect r="26471"/>
          <a:stretch>
            <a:fillRect/>
          </a:stretch>
        </p:blipFill>
        <p:spPr>
          <a:xfrm>
            <a:off x="0" y="142852"/>
            <a:ext cx="3571868" cy="36433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Content Placeholder 3" descr="DSCF0299.JPG"/>
          <p:cNvPicPr>
            <a:picLocks noGrp="1" noChangeAspect="1"/>
          </p:cNvPicPr>
          <p:nvPr>
            <p:ph idx="1"/>
          </p:nvPr>
        </p:nvPicPr>
        <p:blipFill>
          <a:blip r:embed="rId5"/>
          <a:srcRect l="13022" t="6314" r="33707" b="33707"/>
          <a:stretch>
            <a:fillRect/>
          </a:stretch>
        </p:blipFill>
        <p:spPr>
          <a:xfrm>
            <a:off x="0" y="3929066"/>
            <a:ext cx="3214678" cy="2714620"/>
          </a:xfr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DSC03126.JPG"/>
          <p:cNvPicPr>
            <a:picLocks noChangeAspect="1"/>
          </p:cNvPicPr>
          <p:nvPr/>
        </p:nvPicPr>
        <p:blipFill>
          <a:blip r:embed="rId3" cstate="print"/>
          <a:srcRect r="10937"/>
          <a:stretch>
            <a:fillRect/>
          </a:stretch>
        </p:blipFill>
        <p:spPr>
          <a:xfrm>
            <a:off x="1000100" y="0"/>
            <a:ext cx="8143900" cy="5143500"/>
          </a:xfrm>
          <a:prstGeom prst="rect">
            <a:avLst/>
          </a:prstGeom>
        </p:spPr>
      </p:pic>
      <p:pic>
        <p:nvPicPr>
          <p:cNvPr id="4" name="Content Placeholder 3" descr="DSCF0305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 l="18037" b="18555"/>
          <a:stretch>
            <a:fillRect/>
          </a:stretch>
        </p:blipFill>
        <p:spPr>
          <a:xfrm>
            <a:off x="-142908" y="3171812"/>
            <a:ext cx="4946134" cy="368618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Picture 7" descr="DSC0312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190997" y="3929066"/>
            <a:ext cx="4953003" cy="278606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81337E3-DB5B-4E8B-955A-213BA110A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0F743300-334F-4D39-8421-2EAFB237AC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5" t="8692" r="165" b="-41"/>
          <a:stretch/>
        </p:blipFill>
        <p:spPr>
          <a:xfrm>
            <a:off x="225426" y="116632"/>
            <a:ext cx="8342113" cy="5381099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20C50257-8B96-47E7-9EAA-2F54BA999E6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8980"/>
          <a:stretch/>
        </p:blipFill>
        <p:spPr>
          <a:xfrm>
            <a:off x="4747518" y="3262466"/>
            <a:ext cx="3939282" cy="3644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905242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55B46AA-348E-452A-95E1-ECA711E33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B6910476-45C3-4F3B-83CA-4E2AC6E658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-171400"/>
            <a:ext cx="8601148" cy="6450861"/>
          </a:xfrm>
        </p:spPr>
      </p:pic>
    </p:spTree>
    <p:extLst>
      <p:ext uri="{BB962C8B-B14F-4D97-AF65-F5344CB8AC3E}">
        <p14:creationId xmlns:p14="http://schemas.microsoft.com/office/powerpoint/2010/main" val="202962141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SC0753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2852"/>
            <a:ext cx="9144000" cy="650085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DSC07539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 l="8546" t="21099" r="43678" b="23141"/>
          <a:stretch>
            <a:fillRect/>
          </a:stretch>
        </p:blipFill>
        <p:spPr>
          <a:xfrm>
            <a:off x="642910" y="4214818"/>
            <a:ext cx="3594450" cy="2643182"/>
          </a:xfrm>
        </p:spPr>
      </p:pic>
      <p:pic>
        <p:nvPicPr>
          <p:cNvPr id="6" name="Picture 5" descr="DSC07527.JPG"/>
          <p:cNvPicPr>
            <a:picLocks noChangeAspect="1"/>
          </p:cNvPicPr>
          <p:nvPr/>
        </p:nvPicPr>
        <p:blipFill>
          <a:blip r:embed="rId5" cstate="print"/>
          <a:srcRect l="16667" r="11458"/>
          <a:stretch>
            <a:fillRect/>
          </a:stretch>
        </p:blipFill>
        <p:spPr>
          <a:xfrm>
            <a:off x="5000628" y="3615355"/>
            <a:ext cx="4143372" cy="3242645"/>
          </a:xfrm>
          <a:prstGeom prst="rect">
            <a:avLst/>
          </a:prstGeo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600" b="1" dirty="0" err="1">
                <a:latin typeface="Algerian" pitchFamily="82" charset="0"/>
              </a:rPr>
              <a:t>uPhongolo</a:t>
            </a:r>
            <a:endParaRPr lang="en-US" sz="3600" b="1" dirty="0">
              <a:latin typeface="Algerian" pitchFamily="82" charset="0"/>
            </a:endParaRPr>
          </a:p>
          <a:p>
            <a:r>
              <a:rPr lang="en-US" sz="3600" b="1" dirty="0">
                <a:latin typeface="Algerian" pitchFamily="82" charset="0"/>
              </a:rPr>
              <a:t>     Nongoma</a:t>
            </a:r>
          </a:p>
          <a:p>
            <a:r>
              <a:rPr lang="en-US" sz="3600" b="1" dirty="0">
                <a:latin typeface="Algerian" pitchFamily="82" charset="0"/>
              </a:rPr>
              <a:t>             Ulundi</a:t>
            </a:r>
          </a:p>
          <a:p>
            <a:r>
              <a:rPr lang="en-US" sz="3600" b="1" dirty="0">
                <a:latin typeface="Algerian" pitchFamily="82" charset="0"/>
              </a:rPr>
              <a:t>                   </a:t>
            </a:r>
            <a:r>
              <a:rPr lang="en-US" sz="3600" b="1" dirty="0" err="1">
                <a:latin typeface="Algerian" pitchFamily="82" charset="0"/>
              </a:rPr>
              <a:t>Melmoth</a:t>
            </a:r>
            <a:endParaRPr lang="en-US" sz="3600" b="1" dirty="0">
              <a:latin typeface="Algerian" pitchFamily="82" charset="0"/>
            </a:endParaRPr>
          </a:p>
          <a:p>
            <a:r>
              <a:rPr lang="en-US" sz="3600" b="1" dirty="0">
                <a:latin typeface="Algerian" pitchFamily="82" charset="0"/>
              </a:rPr>
              <a:t>                         Eshowe</a:t>
            </a:r>
          </a:p>
          <a:p>
            <a:r>
              <a:rPr lang="en-US" sz="3600" b="1" dirty="0">
                <a:latin typeface="Algerian" pitchFamily="82" charset="0"/>
              </a:rPr>
              <a:t>                              </a:t>
            </a:r>
            <a:r>
              <a:rPr lang="en-US" sz="3600" b="1" dirty="0" err="1">
                <a:latin typeface="Algerian" pitchFamily="82" charset="0"/>
              </a:rPr>
              <a:t>Gingindhlovu</a:t>
            </a:r>
            <a:endParaRPr lang="en-US" sz="3600" b="1" dirty="0">
              <a:latin typeface="Algerian" pitchFamily="82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500298" y="428604"/>
            <a:ext cx="3857652" cy="92333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Route</a:t>
            </a:r>
            <a:r>
              <a:rPr lang="en-US" sz="5400" b="1" cap="none" spc="0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 </a:t>
            </a:r>
            <a:r>
              <a:rPr lang="en-US" sz="5400" b="1" cap="none" spc="0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66 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71536" y="0"/>
            <a:ext cx="8929750" cy="928694"/>
          </a:xfrm>
        </p:spPr>
        <p:txBody>
          <a:bodyPr>
            <a:normAutofit/>
          </a:bodyPr>
          <a:lstStyle/>
          <a:p>
            <a:r>
              <a:rPr lang="en-US" dirty="0">
                <a:latin typeface="Berlin Sans FB Demi" pitchFamily="34" charset="0"/>
              </a:rPr>
              <a:t>On the way to Nongoma…</a:t>
            </a:r>
          </a:p>
        </p:txBody>
      </p:sp>
      <p:pic>
        <p:nvPicPr>
          <p:cNvPr id="7" name="Content Placeholder 6" descr="Pongola B &amp; Bs part 2 120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143240" y="1428736"/>
            <a:ext cx="5463113" cy="4097335"/>
          </a:xfrm>
        </p:spPr>
      </p:pic>
      <p:pic>
        <p:nvPicPr>
          <p:cNvPr id="8" name="Picture 7" descr="Pongola B &amp; Bs part 2 13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4282" y="3214686"/>
            <a:ext cx="4227557" cy="3170668"/>
          </a:xfrm>
          <a:prstGeom prst="rect">
            <a:avLst/>
          </a:prstGeo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DSCF1425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28728" y="357166"/>
            <a:ext cx="7534815" cy="5651112"/>
          </a:xfrm>
        </p:spPr>
      </p:pic>
      <p:pic>
        <p:nvPicPr>
          <p:cNvPr id="5" name="Picture 4" descr="DSCF1431.JPG"/>
          <p:cNvPicPr>
            <a:picLocks noChangeAspect="1"/>
          </p:cNvPicPr>
          <p:nvPr/>
        </p:nvPicPr>
        <p:blipFill>
          <a:blip r:embed="rId4" cstate="print"/>
          <a:srcRect l="13281" t="18750" r="17969" b="21381"/>
          <a:stretch>
            <a:fillRect/>
          </a:stretch>
        </p:blipFill>
        <p:spPr>
          <a:xfrm>
            <a:off x="214282" y="1214422"/>
            <a:ext cx="3071834" cy="2006249"/>
          </a:xfrm>
          <a:prstGeom prst="rect">
            <a:avLst/>
          </a:prstGeom>
        </p:spPr>
      </p:pic>
      <p:pic>
        <p:nvPicPr>
          <p:cNvPr id="6" name="Picture 5" descr="DSCF1413.JPG"/>
          <p:cNvPicPr>
            <a:picLocks noChangeAspect="1"/>
          </p:cNvPicPr>
          <p:nvPr/>
        </p:nvPicPr>
        <p:blipFill>
          <a:blip r:embed="rId5" cstate="print"/>
          <a:srcRect t="17708"/>
          <a:stretch>
            <a:fillRect/>
          </a:stretch>
        </p:blipFill>
        <p:spPr>
          <a:xfrm>
            <a:off x="142844" y="4143380"/>
            <a:ext cx="4214842" cy="2601355"/>
          </a:xfrm>
          <a:prstGeom prst="rect">
            <a:avLst/>
          </a:prstGeo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928726" y="0"/>
            <a:ext cx="8229600" cy="1143000"/>
          </a:xfrm>
        </p:spPr>
        <p:txBody>
          <a:bodyPr/>
          <a:lstStyle/>
          <a:p>
            <a:r>
              <a:rPr lang="en-US" dirty="0">
                <a:latin typeface="Broadway" pitchFamily="82" charset="0"/>
              </a:rPr>
              <a:t>DWEBA LAPHA</a:t>
            </a:r>
          </a:p>
        </p:txBody>
      </p:sp>
      <p:pic>
        <p:nvPicPr>
          <p:cNvPr id="4" name="Content Placeholder 3" descr="IMG_039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000100" y="1071546"/>
            <a:ext cx="8010554" cy="5340369"/>
          </a:xfr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ush_camp[1].JPG"/>
          <p:cNvPicPr>
            <a:picLocks noChangeAspect="1"/>
          </p:cNvPicPr>
          <p:nvPr/>
        </p:nvPicPr>
        <p:blipFill>
          <a:blip r:embed="rId3"/>
          <a:srcRect l="17011" b="4000"/>
          <a:stretch>
            <a:fillRect/>
          </a:stretch>
        </p:blipFill>
        <p:spPr>
          <a:xfrm>
            <a:off x="142844" y="1928802"/>
            <a:ext cx="5924970" cy="514353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Picture 5" descr="Lapa_by_the_dam[1].JPG"/>
          <p:cNvPicPr>
            <a:picLocks noChangeAspect="1"/>
          </p:cNvPicPr>
          <p:nvPr/>
        </p:nvPicPr>
        <p:blipFill>
          <a:blip r:embed="rId4"/>
          <a:srcRect l="11711" b="11764"/>
          <a:stretch>
            <a:fillRect/>
          </a:stretch>
        </p:blipFill>
        <p:spPr>
          <a:xfrm rot="1149634">
            <a:off x="4448915" y="2471729"/>
            <a:ext cx="4286248" cy="3214710"/>
          </a:xfrm>
          <a:prstGeom prst="rect">
            <a:avLst/>
          </a:prstGeom>
        </p:spPr>
      </p:pic>
      <p:pic>
        <p:nvPicPr>
          <p:cNvPr id="8" name="Content Placeholder 7" descr="DSC07434.JPG"/>
          <p:cNvPicPr>
            <a:picLocks noGrp="1" noChangeAspect="1"/>
          </p:cNvPicPr>
          <p:nvPr>
            <p:ph idx="1"/>
          </p:nvPr>
        </p:nvPicPr>
        <p:blipFill>
          <a:blip r:embed="rId5" cstate="print"/>
          <a:srcRect t="20520" b="38442"/>
          <a:stretch>
            <a:fillRect/>
          </a:stretch>
        </p:blipFill>
        <p:spPr>
          <a:xfrm>
            <a:off x="642910" y="0"/>
            <a:ext cx="8046156" cy="1857364"/>
          </a:xfr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600" i="1" dirty="0" err="1"/>
              <a:t>Magudu</a:t>
            </a:r>
            <a:r>
              <a:rPr lang="en-US" sz="6600" i="1" dirty="0"/>
              <a:t> Hotel</a:t>
            </a:r>
          </a:p>
        </p:txBody>
      </p:sp>
      <p:pic>
        <p:nvPicPr>
          <p:cNvPr id="4" name="Content Placeholder 3" descr="DSC0490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48922" y="1600200"/>
            <a:ext cx="8046156" cy="4525963"/>
          </a:xfr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 descr="f magut 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58" y="214290"/>
            <a:ext cx="8667778" cy="6500834"/>
          </a:xfrm>
          <a:prstGeom prst="rect">
            <a:avLst/>
          </a:prstGeom>
        </p:spPr>
      </p:pic>
      <p:pic>
        <p:nvPicPr>
          <p:cNvPr id="5" name="Picture 4" descr="f Magut 10.JPG"/>
          <p:cNvPicPr>
            <a:picLocks noChangeAspect="1"/>
          </p:cNvPicPr>
          <p:nvPr/>
        </p:nvPicPr>
        <p:blipFill>
          <a:blip r:embed="rId4" cstate="print"/>
          <a:srcRect b="12821"/>
          <a:stretch>
            <a:fillRect/>
          </a:stretch>
        </p:blipFill>
        <p:spPr>
          <a:xfrm>
            <a:off x="4643438" y="357166"/>
            <a:ext cx="3714775" cy="24288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Content Placeholder 3" descr="f Magut 11.JPG"/>
          <p:cNvPicPr>
            <a:picLocks noGrp="1" noChangeAspect="1"/>
          </p:cNvPicPr>
          <p:nvPr>
            <p:ph idx="1"/>
          </p:nvPr>
        </p:nvPicPr>
        <p:blipFill>
          <a:blip r:embed="rId5" cstate="print"/>
          <a:srcRect l="14670" t="14894" r="13522" b="12766"/>
          <a:stretch>
            <a:fillRect/>
          </a:stretch>
        </p:blipFill>
        <p:spPr>
          <a:xfrm>
            <a:off x="1571604" y="500042"/>
            <a:ext cx="2643206" cy="199708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42908" y="428604"/>
            <a:ext cx="8229600" cy="1143000"/>
          </a:xfrm>
        </p:spPr>
        <p:txBody>
          <a:bodyPr>
            <a:noAutofit/>
          </a:bodyPr>
          <a:lstStyle/>
          <a:p>
            <a:r>
              <a:rPr lang="en-US" sz="7200" dirty="0">
                <a:latin typeface="Chiller" pitchFamily="82" charset="0"/>
              </a:rPr>
              <a:t>TUGAM GAME FARM</a:t>
            </a:r>
          </a:p>
        </p:txBody>
      </p:sp>
      <p:pic>
        <p:nvPicPr>
          <p:cNvPr id="4" name="Content Placeholder 3" descr="DSC00038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4282" y="2285992"/>
            <a:ext cx="5034517" cy="3775888"/>
          </a:xfrm>
        </p:spPr>
      </p:pic>
      <p:pic>
        <p:nvPicPr>
          <p:cNvPr id="5" name="Picture 4" descr="Parisdam Tugam Sarah 032.jpg"/>
          <p:cNvPicPr>
            <a:picLocks noChangeAspect="1"/>
          </p:cNvPicPr>
          <p:nvPr/>
        </p:nvPicPr>
        <p:blipFill>
          <a:blip r:embed="rId4" cstate="print"/>
          <a:srcRect l="19531" r="13281"/>
          <a:stretch>
            <a:fillRect/>
          </a:stretch>
        </p:blipFill>
        <p:spPr>
          <a:xfrm>
            <a:off x="5357818" y="1571612"/>
            <a:ext cx="3455837" cy="3857652"/>
          </a:xfrm>
          <a:prstGeom prst="rect">
            <a:avLst/>
          </a:prstGeo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mph" presetSubtype="1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7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6000" dirty="0">
                <a:latin typeface="Algerian" pitchFamily="82" charset="0"/>
              </a:rPr>
              <a:t>AMAKHOSI LODGE </a:t>
            </a:r>
          </a:p>
        </p:txBody>
      </p:sp>
      <p:pic>
        <p:nvPicPr>
          <p:cNvPr id="4" name="Content Placeholder 3" descr="June 2011 210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2844" y="1617657"/>
            <a:ext cx="6987124" cy="5240343"/>
          </a:xfrm>
        </p:spPr>
      </p:pic>
      <p:pic>
        <p:nvPicPr>
          <p:cNvPr id="5" name="Picture 4" descr="1Jan 2009 071.jpg"/>
          <p:cNvPicPr>
            <a:picLocks noChangeAspect="1"/>
          </p:cNvPicPr>
          <p:nvPr/>
        </p:nvPicPr>
        <p:blipFill>
          <a:blip r:embed="rId4" cstate="print"/>
          <a:srcRect l="2343" r="7812" b="26041"/>
          <a:stretch>
            <a:fillRect/>
          </a:stretch>
        </p:blipFill>
        <p:spPr>
          <a:xfrm>
            <a:off x="5000628" y="1142984"/>
            <a:ext cx="3357586" cy="207293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 descr="1Jan 2009 014.jpg"/>
          <p:cNvPicPr>
            <a:picLocks noChangeAspect="1"/>
          </p:cNvPicPr>
          <p:nvPr/>
        </p:nvPicPr>
        <p:blipFill>
          <a:blip r:embed="rId5" cstate="print"/>
          <a:srcRect l="15625" r="17175"/>
          <a:stretch>
            <a:fillRect/>
          </a:stretch>
        </p:blipFill>
        <p:spPr>
          <a:xfrm>
            <a:off x="6143636" y="3571876"/>
            <a:ext cx="3000364" cy="29765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1Jan 2009 005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71472" y="428604"/>
            <a:ext cx="8191557" cy="6143668"/>
          </a:xfrm>
        </p:spPr>
      </p:pic>
      <p:sp>
        <p:nvSpPr>
          <p:cNvPr id="5" name="TextBox 4"/>
          <p:cNvSpPr txBox="1"/>
          <p:nvPr/>
        </p:nvSpPr>
        <p:spPr>
          <a:xfrm>
            <a:off x="1714480" y="5500702"/>
            <a:ext cx="5126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latin typeface="Copperplate Gothic Bold" pitchFamily="34" charset="0"/>
              </a:rPr>
              <a:t>ABERFELDY 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DSCF138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16573"/>
          <a:stretch>
            <a:fillRect/>
          </a:stretch>
        </p:blipFill>
        <p:spPr>
          <a:xfrm>
            <a:off x="0" y="1500174"/>
            <a:ext cx="5034517" cy="4525963"/>
          </a:xfrm>
        </p:spPr>
      </p:pic>
      <p:pic>
        <p:nvPicPr>
          <p:cNvPr id="5" name="Picture 4" descr="DSCF1405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7554" y="214290"/>
            <a:ext cx="5429256" cy="4071942"/>
          </a:xfrm>
          <a:prstGeom prst="rect">
            <a:avLst/>
          </a:prstGeom>
        </p:spPr>
      </p:pic>
      <p:pic>
        <p:nvPicPr>
          <p:cNvPr id="8" name="Picture 7" descr="DSCF1400.JPG"/>
          <p:cNvPicPr>
            <a:picLocks noChangeAspect="1"/>
          </p:cNvPicPr>
          <p:nvPr/>
        </p:nvPicPr>
        <p:blipFill>
          <a:blip r:embed="rId5" cstate="print"/>
          <a:srcRect t="2083" r="6250" b="3125"/>
          <a:stretch>
            <a:fillRect/>
          </a:stretch>
        </p:blipFill>
        <p:spPr>
          <a:xfrm>
            <a:off x="4214810" y="4365995"/>
            <a:ext cx="3286148" cy="2492005"/>
          </a:xfrm>
          <a:prstGeom prst="rect">
            <a:avLst/>
          </a:prstGeo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SC0302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74" y="571480"/>
            <a:ext cx="9072626" cy="6032046"/>
          </a:xfrm>
          <a:prstGeom prst="rect">
            <a:avLst/>
          </a:prstGeom>
        </p:spPr>
      </p:pic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2214546" y="500042"/>
            <a:ext cx="6043626" cy="982651"/>
          </a:xfrm>
        </p:spPr>
        <p:txBody>
          <a:bodyPr>
            <a:noAutofit/>
          </a:bodyPr>
          <a:lstStyle/>
          <a:p>
            <a:pPr lvl="1" algn="ctr">
              <a:buNone/>
            </a:pPr>
            <a:r>
              <a:rPr lang="en-US" sz="7200" dirty="0">
                <a:latin typeface="Berlin Sans FB Demi" pitchFamily="34" charset="0"/>
              </a:rPr>
              <a:t>NONGOMA!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>
                <a:latin typeface="Arial Rounded MT Bold" pitchFamily="34" charset="0"/>
              </a:rPr>
              <a:t>What’s happening?</a:t>
            </a:r>
          </a:p>
        </p:txBody>
      </p:sp>
      <p:pic>
        <p:nvPicPr>
          <p:cNvPr id="4" name="Content Placeholder 3" descr="DSC0417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2844" y="1428736"/>
            <a:ext cx="8858312" cy="5143536"/>
          </a:xfr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SC0411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4643446"/>
            <a:ext cx="8001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Berlin Sans FB Demi" pitchFamily="34" charset="0"/>
              </a:rPr>
              <a:t>Enyokeni</a:t>
            </a:r>
            <a:r>
              <a:rPr lang="en-US" sz="2400" dirty="0">
                <a:latin typeface="Berlin Sans FB Demi" pitchFamily="34" charset="0"/>
              </a:rPr>
              <a:t> -  where the girls are presented to their king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Content Placeholder 3" descr="REED DANCE 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14282" y="428604"/>
            <a:ext cx="8929718" cy="5214974"/>
          </a:xfrm>
        </p:spPr>
      </p:pic>
      <p:sp>
        <p:nvSpPr>
          <p:cNvPr id="6" name="Rectangle 5"/>
          <p:cNvSpPr/>
          <p:nvPr/>
        </p:nvSpPr>
        <p:spPr>
          <a:xfrm>
            <a:off x="214282" y="5715016"/>
            <a:ext cx="88024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en-US" sz="4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Maidens</a:t>
            </a:r>
            <a:r>
              <a:rPr lang="en-US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en-US" sz="4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at the Zulu Royal Reed Dance</a:t>
            </a:r>
            <a:endParaRPr lang="en-US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 descr="DSC00389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7096" y="1357298"/>
            <a:ext cx="8477981" cy="4768865"/>
          </a:xfr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DSC04169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 rot="21010628">
            <a:off x="395783" y="694847"/>
            <a:ext cx="8608057" cy="5379538"/>
          </a:xfrm>
        </p:spPr>
      </p:pic>
      <p:sp>
        <p:nvSpPr>
          <p:cNvPr id="7" name="TextBox 6"/>
          <p:cNvSpPr txBox="1"/>
          <p:nvPr/>
        </p:nvSpPr>
        <p:spPr>
          <a:xfrm rot="20943375">
            <a:off x="255284" y="322547"/>
            <a:ext cx="34175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Forte" pitchFamily="66" charset="0"/>
              </a:rPr>
              <a:t>I’ve been there!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DSC07158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42976" y="276987"/>
            <a:ext cx="3701819" cy="6581013"/>
          </a:xfrm>
        </p:spPr>
      </p:pic>
      <p:sp>
        <p:nvSpPr>
          <p:cNvPr id="10" name="Oval Callout 9"/>
          <p:cNvSpPr/>
          <p:nvPr/>
        </p:nvSpPr>
        <p:spPr>
          <a:xfrm>
            <a:off x="5214942" y="1928802"/>
            <a:ext cx="2857520" cy="2398598"/>
          </a:xfrm>
          <a:prstGeom prst="wedgeEllipseCallout">
            <a:avLst>
              <a:gd name="adj1" fmla="val -104805"/>
              <a:gd name="adj2" fmla="val -27692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i="1" dirty="0">
                <a:latin typeface="Berlin Sans FB Demi" pitchFamily="34" charset="0"/>
              </a:rPr>
              <a:t>Me too!!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Mona Market 03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48922" y="1214422"/>
            <a:ext cx="8046156" cy="4911741"/>
          </a:xfrm>
        </p:spPr>
      </p:pic>
      <p:sp>
        <p:nvSpPr>
          <p:cNvPr id="9" name="Rectangle 8"/>
          <p:cNvSpPr/>
          <p:nvPr/>
        </p:nvSpPr>
        <p:spPr>
          <a:xfrm>
            <a:off x="357158" y="142852"/>
            <a:ext cx="78278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MONTHLY MONA MARKET</a:t>
            </a:r>
            <a:endParaRPr lang="en-US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0ED0DA4-532B-4076-ABE9-753E7283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D6DC7A1C-F70A-4C25-AEB0-8EC2FE3B7C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3A2A6EE8-4FD0-4C85-9853-5FEFF0DECDE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E710147E-B3E6-4651-B16F-FBB70B1F8F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512" y="3863181"/>
            <a:ext cx="4129995" cy="272759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855947257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FED293F-74DF-45DE-838E-1DAEB0573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537" y="99986"/>
            <a:ext cx="8229600" cy="1143000"/>
          </a:xfrm>
        </p:spPr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874B4EA8-D623-44AC-A4C2-27E748E0A3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7158" y="3264538"/>
            <a:ext cx="5148064" cy="3384903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AFA5A795-7066-4BA8-AEFF-1C6D40974D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425" y="37783"/>
            <a:ext cx="4580326" cy="343438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958390FC-F757-4705-BBFC-0BA63B8028B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097"/>
          <a:stretch/>
        </p:blipFill>
        <p:spPr>
          <a:xfrm>
            <a:off x="88425" y="3294603"/>
            <a:ext cx="4116825" cy="343438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CB147179-5DE7-483E-A68E-08074ED0B4B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6422" y="249171"/>
            <a:ext cx="4458800" cy="3111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227380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ona Market 027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751507">
            <a:off x="330254" y="254249"/>
            <a:ext cx="8267692" cy="5943124"/>
          </a:xfrm>
        </p:spPr>
      </p:pic>
      <p:sp>
        <p:nvSpPr>
          <p:cNvPr id="5" name="TextBox 4"/>
          <p:cNvSpPr txBox="1"/>
          <p:nvPr/>
        </p:nvSpPr>
        <p:spPr>
          <a:xfrm>
            <a:off x="3286116" y="5143512"/>
            <a:ext cx="55721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         </a:t>
            </a:r>
            <a:r>
              <a:rPr lang="en-US" sz="4000" b="1" dirty="0">
                <a:latin typeface="Algerian" pitchFamily="82" charset="0"/>
              </a:rPr>
              <a:t>For sale                   SANDALS  &amp;  SHIELDS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ona Market 02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1214422"/>
            <a:ext cx="9081268" cy="5108213"/>
          </a:xfrm>
        </p:spPr>
      </p:pic>
      <p:sp>
        <p:nvSpPr>
          <p:cNvPr id="5" name="TextBox 4"/>
          <p:cNvSpPr txBox="1"/>
          <p:nvPr/>
        </p:nvSpPr>
        <p:spPr>
          <a:xfrm>
            <a:off x="4643438" y="785794"/>
            <a:ext cx="42226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latin typeface="Algerian" pitchFamily="82" charset="0"/>
              </a:rPr>
              <a:t>...</a:t>
            </a:r>
            <a:r>
              <a:rPr lang="en-US" sz="5400" dirty="0" err="1">
                <a:latin typeface="Algerian" pitchFamily="82" charset="0"/>
              </a:rPr>
              <a:t>Nenyama</a:t>
            </a:r>
            <a:r>
              <a:rPr lang="en-US" sz="5400" dirty="0">
                <a:latin typeface="Algerian" pitchFamily="82" charset="0"/>
              </a:rPr>
              <a:t>!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ona Market 018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71472" y="285728"/>
            <a:ext cx="2545854" cy="4525963"/>
          </a:xfrm>
        </p:spPr>
      </p:pic>
      <p:pic>
        <p:nvPicPr>
          <p:cNvPr id="5" name="Content Placeholder 3" descr="Mona Market 01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28992" y="928670"/>
            <a:ext cx="2545854" cy="4525963"/>
          </a:xfrm>
          <a:prstGeom prst="rect">
            <a:avLst/>
          </a:prstGeom>
        </p:spPr>
      </p:pic>
      <p:pic>
        <p:nvPicPr>
          <p:cNvPr id="6" name="Content Placeholder 3" descr="Mona Market 01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15074" y="1714488"/>
            <a:ext cx="2545854" cy="452596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 flipH="1">
            <a:off x="756203" y="5715016"/>
            <a:ext cx="51016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Showcard Gothic" pitchFamily="82" charset="0"/>
              </a:rPr>
              <a:t>SANGOMA   WISDOM   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1836" y="214290"/>
            <a:ext cx="5572164" cy="1143000"/>
          </a:xfrm>
        </p:spPr>
        <p:txBody>
          <a:bodyPr/>
          <a:lstStyle/>
          <a:p>
            <a:r>
              <a:rPr lang="en-US" dirty="0"/>
              <a:t>Accommodation</a:t>
            </a:r>
          </a:p>
        </p:txBody>
      </p:sp>
      <p:pic>
        <p:nvPicPr>
          <p:cNvPr id="4" name="Content Placeholder 3" descr="DSC02968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45890" r="6456"/>
          <a:stretch>
            <a:fillRect/>
          </a:stretch>
        </p:blipFill>
        <p:spPr>
          <a:xfrm>
            <a:off x="4572000" y="1500174"/>
            <a:ext cx="3857652" cy="4525963"/>
          </a:xfrm>
        </p:spPr>
      </p:pic>
      <p:pic>
        <p:nvPicPr>
          <p:cNvPr id="6" name="Picture 5" descr="DSC02939.JPG"/>
          <p:cNvPicPr>
            <a:picLocks noChangeAspect="1"/>
          </p:cNvPicPr>
          <p:nvPr/>
        </p:nvPicPr>
        <p:blipFill>
          <a:blip r:embed="rId4" cstate="print"/>
          <a:srcRect l="10937" r="50000" b="1388"/>
          <a:stretch>
            <a:fillRect/>
          </a:stretch>
        </p:blipFill>
        <p:spPr>
          <a:xfrm>
            <a:off x="357158" y="0"/>
            <a:ext cx="3571932" cy="5072098"/>
          </a:xfrm>
          <a:prstGeom prst="rect">
            <a:avLst/>
          </a:prstGeom>
        </p:spPr>
      </p:pic>
      <p:pic>
        <p:nvPicPr>
          <p:cNvPr id="5" name="Picture 4" descr="DSCF3586.jpg"/>
          <p:cNvPicPr>
            <a:picLocks noChangeAspect="1"/>
          </p:cNvPicPr>
          <p:nvPr/>
        </p:nvPicPr>
        <p:blipFill>
          <a:blip r:embed="rId5" cstate="print"/>
          <a:srcRect l="58594" t="18751" r="4687" b="35416"/>
          <a:stretch>
            <a:fillRect/>
          </a:stretch>
        </p:blipFill>
        <p:spPr>
          <a:xfrm>
            <a:off x="1142976" y="3714752"/>
            <a:ext cx="3357586" cy="3143248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 rot="20382911">
            <a:off x="4373706" y="5368106"/>
            <a:ext cx="475777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i="1" cap="none" spc="50" dirty="0" err="1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Hlalakahle</a:t>
            </a:r>
            <a:r>
              <a:rPr lang="en-US" sz="5400" b="1" i="1" cap="none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 B&amp;B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SCF1589.JPG"/>
          <p:cNvPicPr>
            <a:picLocks noChangeAspect="1"/>
          </p:cNvPicPr>
          <p:nvPr/>
        </p:nvPicPr>
        <p:blipFill>
          <a:blip r:embed="rId3" cstate="print"/>
          <a:srcRect l="9375" b="27083"/>
          <a:stretch>
            <a:fillRect/>
          </a:stretch>
        </p:blipFill>
        <p:spPr>
          <a:xfrm>
            <a:off x="1769813" y="1988840"/>
            <a:ext cx="7143768" cy="4598960"/>
          </a:xfrm>
          <a:prstGeom prst="rect">
            <a:avLst/>
          </a:prstGeom>
        </p:spPr>
      </p:pic>
      <p:pic>
        <p:nvPicPr>
          <p:cNvPr id="4" name="Content Placeholder 3" descr="DSCF1588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 l="20125" t="14205" r="13582" b="32129"/>
          <a:stretch>
            <a:fillRect/>
          </a:stretch>
        </p:blipFill>
        <p:spPr>
          <a:xfrm>
            <a:off x="230419" y="270200"/>
            <a:ext cx="4627333" cy="3015924"/>
          </a:xfr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C588EF9-581F-4B82-88DD-5DC76B3A1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D19FB709-64A3-4D61-9E5E-7B5C0AE31C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4544" y="774291"/>
            <a:ext cx="7156517" cy="5367388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BEF2709E-726E-4B6A-B130-6A16887F05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69390" y="30250"/>
            <a:ext cx="4074610" cy="30539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17975218-5634-4022-A6EF-3BFE1DA0E40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8606" t="14326" r="17252" b="7756"/>
          <a:stretch/>
        </p:blipFill>
        <p:spPr>
          <a:xfrm>
            <a:off x="6479704" y="3084150"/>
            <a:ext cx="2664296" cy="3524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922487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j Nongoma L 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2844" y="5500702"/>
            <a:ext cx="53578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i="1" dirty="0">
                <a:solidFill>
                  <a:srgbClr val="FF0000"/>
                </a:solidFill>
                <a:latin typeface="Bauhaus 93" pitchFamily="82" charset="0"/>
              </a:rPr>
              <a:t>NONGOMA  LODGE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F821112-A092-4B8C-B31C-D4120D7F8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18C37900-61BC-457A-8F53-68FB0025EE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932" y="307111"/>
            <a:ext cx="8534135" cy="6172200"/>
          </a:xfrm>
        </p:spPr>
      </p:pic>
    </p:spTree>
    <p:extLst>
      <p:ext uri="{BB962C8B-B14F-4D97-AF65-F5344CB8AC3E}">
        <p14:creationId xmlns:p14="http://schemas.microsoft.com/office/powerpoint/2010/main" val="2248680310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Felix Titling" pitchFamily="82" charset="0"/>
              </a:rPr>
              <a:t>Nongoma Inn</a:t>
            </a:r>
          </a:p>
        </p:txBody>
      </p:sp>
      <p:pic>
        <p:nvPicPr>
          <p:cNvPr id="8" name="Content Placeholder 7" descr="DSC0299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48922" y="1600200"/>
            <a:ext cx="8046156" cy="4525963"/>
          </a:xfr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DE33FA9-8D33-40C7-8A3F-3AEE9B655B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E96DDD76-420E-49D6-8900-954AFC2769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433" y="404664"/>
            <a:ext cx="5911682" cy="4433762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E118785A-F85B-411B-A53D-6F1495D277D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030" r="4081"/>
          <a:stretch/>
        </p:blipFill>
        <p:spPr>
          <a:xfrm>
            <a:off x="4294312" y="2837162"/>
            <a:ext cx="4392488" cy="374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452318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04DD938-A2A0-4FDC-BD09-22C75E3AD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5502C5BF-B56F-4A3E-A67F-027D29E759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728" y="651422"/>
            <a:ext cx="7299655" cy="5474741"/>
          </a:xfrm>
        </p:spPr>
      </p:pic>
    </p:spTree>
    <p:extLst>
      <p:ext uri="{BB962C8B-B14F-4D97-AF65-F5344CB8AC3E}">
        <p14:creationId xmlns:p14="http://schemas.microsoft.com/office/powerpoint/2010/main" val="820228290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F76ABF4-92F0-4831-991F-B7EF3BE14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B81DABA0-AFB7-4EFA-8A65-FF5B5B5275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7" y="229618"/>
            <a:ext cx="9032029" cy="6511750"/>
          </a:xfrm>
        </p:spPr>
      </p:pic>
    </p:spTree>
    <p:extLst>
      <p:ext uri="{BB962C8B-B14F-4D97-AF65-F5344CB8AC3E}">
        <p14:creationId xmlns:p14="http://schemas.microsoft.com/office/powerpoint/2010/main" val="2574966033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4983A3F-1954-44B0-AA80-E4AA6CF69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C3CB8402-FA69-4BED-90B2-C8C4B62303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171" y="163490"/>
            <a:ext cx="8718317" cy="6538738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800F6CE7-C9D1-4450-AC36-FF2AB246B6D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139" t="19756" r="13015" b="29306"/>
          <a:stretch/>
        </p:blipFill>
        <p:spPr>
          <a:xfrm>
            <a:off x="5014392" y="4077072"/>
            <a:ext cx="3672408" cy="230425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  <p:extLst>
      <p:ext uri="{BB962C8B-B14F-4D97-AF65-F5344CB8AC3E}">
        <p14:creationId xmlns:p14="http://schemas.microsoft.com/office/powerpoint/2010/main" val="664813727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5286388"/>
            <a:ext cx="8229600" cy="1143000"/>
          </a:xfrm>
        </p:spPr>
        <p:txBody>
          <a:bodyPr/>
          <a:lstStyle/>
          <a:p>
            <a:r>
              <a:rPr lang="en-US" i="1" dirty="0" err="1">
                <a:solidFill>
                  <a:schemeClr val="accent3">
                    <a:lumMod val="20000"/>
                    <a:lumOff val="80000"/>
                  </a:schemeClr>
                </a:solidFill>
                <a:latin typeface="Elephant" pitchFamily="18" charset="0"/>
              </a:rPr>
              <a:t>Mataba</a:t>
            </a:r>
            <a:r>
              <a:rPr lang="en-US" i="1" dirty="0">
                <a:solidFill>
                  <a:schemeClr val="accent3">
                    <a:lumMod val="20000"/>
                    <a:lumOff val="80000"/>
                  </a:schemeClr>
                </a:solidFill>
                <a:latin typeface="Elephant" pitchFamily="18" charset="0"/>
              </a:rPr>
              <a:t> B &amp; B</a:t>
            </a:r>
          </a:p>
        </p:txBody>
      </p:sp>
      <p:pic>
        <p:nvPicPr>
          <p:cNvPr id="6" name="Content Placeholder 5" descr="DSC0345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71472" y="500042"/>
            <a:ext cx="8046156" cy="4525963"/>
          </a:xfr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708D568-5D92-4653-BCD2-5F40BE3DC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35801E0F-9914-487E-91A7-85FCF6D2BE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414" y="2235435"/>
            <a:ext cx="6370802" cy="462256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4B081ED9-E9A0-42C5-88AD-9549174E4D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086" b="29952"/>
          <a:stretch/>
        </p:blipFill>
        <p:spPr>
          <a:xfrm>
            <a:off x="3814010" y="244550"/>
            <a:ext cx="5184576" cy="317031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103879715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B80CD61-1B28-4B21-AD19-6216DB387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C6BD606B-05D1-47F8-945B-BA2033FE00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30"/>
          <a:stretch/>
        </p:blipFill>
        <p:spPr>
          <a:xfrm>
            <a:off x="899592" y="692696"/>
            <a:ext cx="6822360" cy="5649491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89701173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SC0343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8014"/>
            <a:ext cx="8949446" cy="657227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619672" y="286968"/>
            <a:ext cx="41809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chemeClr val="accent2">
                    <a:lumMod val="50000"/>
                  </a:schemeClr>
                </a:solidFill>
                <a:latin typeface="Algerian" pitchFamily="82" charset="0"/>
              </a:rPr>
              <a:t>THOKAZI  LODGE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17F3024-CA87-41FD-B138-0400E78A0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5E917680-5195-4F37-9ED1-7592AA967F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580" y="476672"/>
            <a:ext cx="7560840" cy="5670630"/>
          </a:xfrm>
        </p:spPr>
      </p:pic>
    </p:spTree>
    <p:extLst>
      <p:ext uri="{BB962C8B-B14F-4D97-AF65-F5344CB8AC3E}">
        <p14:creationId xmlns:p14="http://schemas.microsoft.com/office/powerpoint/2010/main" val="3756776184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SCF158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642918"/>
            <a:ext cx="6500794" cy="4875596"/>
          </a:xfrm>
          <a:prstGeom prst="rect">
            <a:avLst/>
          </a:prstGeom>
        </p:spPr>
      </p:pic>
      <p:pic>
        <p:nvPicPr>
          <p:cNvPr id="9" name="Picture 8" descr="DSCF1579.JPG"/>
          <p:cNvPicPr>
            <a:picLocks noChangeAspect="1"/>
          </p:cNvPicPr>
          <p:nvPr/>
        </p:nvPicPr>
        <p:blipFill>
          <a:blip r:embed="rId4" cstate="print"/>
          <a:srcRect l="13462"/>
          <a:stretch>
            <a:fillRect/>
          </a:stretch>
        </p:blipFill>
        <p:spPr>
          <a:xfrm>
            <a:off x="571472" y="4143380"/>
            <a:ext cx="2884966" cy="2500306"/>
          </a:xfrm>
          <a:prstGeom prst="rect">
            <a:avLst/>
          </a:prstGeom>
        </p:spPr>
      </p:pic>
      <p:pic>
        <p:nvPicPr>
          <p:cNvPr id="7" name="Content Placeholder 6" descr="DSCF3597.jpg"/>
          <p:cNvPicPr>
            <a:picLocks noGrp="1" noChangeAspect="1"/>
          </p:cNvPicPr>
          <p:nvPr>
            <p:ph idx="1"/>
          </p:nvPr>
        </p:nvPicPr>
        <p:blipFill>
          <a:blip r:embed="rId5" cstate="print"/>
          <a:srcRect l="36699" r="13582"/>
          <a:stretch>
            <a:fillRect/>
          </a:stretch>
        </p:blipFill>
        <p:spPr>
          <a:xfrm>
            <a:off x="5572132" y="2071678"/>
            <a:ext cx="3000364" cy="4525963"/>
          </a:xfr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AE08878-9132-45EF-B8DD-EFDA1C46A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7508FC73-C3C9-43F8-8FB8-FEB298F327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04254"/>
            <a:ext cx="7532654" cy="5649491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041681586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irport 11.jpg"/>
          <p:cNvPicPr>
            <a:picLocks noGrp="1" noChangeAspect="1"/>
          </p:cNvPicPr>
          <p:nvPr>
            <p:ph idx="1"/>
          </p:nvPr>
        </p:nvPicPr>
        <p:blipFill>
          <a:blip r:embed="rId3"/>
          <a:srcRect t="23676"/>
          <a:stretch>
            <a:fillRect/>
          </a:stretch>
        </p:blipFill>
        <p:spPr>
          <a:xfrm>
            <a:off x="357158" y="928670"/>
            <a:ext cx="3394472" cy="3454393"/>
          </a:xfrm>
        </p:spPr>
      </p:pic>
      <p:pic>
        <p:nvPicPr>
          <p:cNvPr id="7" name="Picture 6" descr="DSC0351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28992" y="1357298"/>
            <a:ext cx="5461006" cy="3071816"/>
          </a:xfrm>
          <a:prstGeom prst="rect">
            <a:avLst/>
          </a:prstGeom>
        </p:spPr>
      </p:pic>
      <p:pic>
        <p:nvPicPr>
          <p:cNvPr id="8" name="Picture 7" descr="DSC0351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0034" y="3786190"/>
            <a:ext cx="5143504" cy="2893221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4071934" y="214290"/>
            <a:ext cx="353071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ULUNDI</a:t>
            </a:r>
          </a:p>
        </p:txBody>
      </p:sp>
      <p:pic>
        <p:nvPicPr>
          <p:cNvPr id="10" name="Picture 9" descr="DSC09145.JPG"/>
          <p:cNvPicPr>
            <a:picLocks noChangeAspect="1"/>
          </p:cNvPicPr>
          <p:nvPr/>
        </p:nvPicPr>
        <p:blipFill>
          <a:blip r:embed="rId6" cstate="print"/>
          <a:srcRect l="9046" r="19901"/>
          <a:stretch>
            <a:fillRect/>
          </a:stretch>
        </p:blipFill>
        <p:spPr>
          <a:xfrm>
            <a:off x="5357818" y="3357562"/>
            <a:ext cx="3429024" cy="2714626"/>
          </a:xfrm>
          <a:prstGeom prst="rect">
            <a:avLst/>
          </a:prstGeo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77FA686-0BF2-4F9F-AF8C-896BF323F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453DF762-1930-457B-AAB3-2753921654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55378"/>
            <a:ext cx="8538790" cy="6327984"/>
          </a:xfrm>
        </p:spPr>
      </p:pic>
    </p:spTree>
    <p:extLst>
      <p:ext uri="{BB962C8B-B14F-4D97-AF65-F5344CB8AC3E}">
        <p14:creationId xmlns:p14="http://schemas.microsoft.com/office/powerpoint/2010/main" val="1240732229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9002942-C204-45BC-9623-85E346575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1E8BE85C-B409-400D-83D8-6EAFBFB91E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2819" y="167747"/>
            <a:ext cx="5466636" cy="4097216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CDF6AE4F-983C-4A1A-BAEC-1D54FDA8A0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591" b="15044"/>
          <a:stretch/>
        </p:blipFill>
        <p:spPr>
          <a:xfrm>
            <a:off x="251520" y="2780928"/>
            <a:ext cx="6034617" cy="391703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26082882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SC0356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7196C8F-C2D6-42D3-BC1A-EFE1FF901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6B44C4A3-BC4D-45D6-963A-674B2FA3A0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12930"/>
            <a:ext cx="8229600" cy="5935278"/>
          </a:xfrm>
        </p:spPr>
      </p:pic>
    </p:spTree>
    <p:extLst>
      <p:ext uri="{BB962C8B-B14F-4D97-AF65-F5344CB8AC3E}">
        <p14:creationId xmlns:p14="http://schemas.microsoft.com/office/powerpoint/2010/main" val="3445745601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855BE66-8CC6-44C1-BDD6-D21B82FAE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BB3CC5D-FC62-47C5-8779-FE9C15AC09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D223516-80B0-4B12-85ED-32AA2841EE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37" y="274638"/>
            <a:ext cx="8422526" cy="6308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42772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5720" y="4929198"/>
            <a:ext cx="385762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Berlin Sans FB" pitchFamily="34" charset="0"/>
              </a:rPr>
              <a:t>Tourism operators</a:t>
            </a:r>
          </a:p>
        </p:txBody>
      </p:sp>
      <p:pic>
        <p:nvPicPr>
          <p:cNvPr id="7" name="Picture 6" descr="DSC01790.JPG"/>
          <p:cNvPicPr>
            <a:picLocks noChangeAspect="1"/>
          </p:cNvPicPr>
          <p:nvPr/>
        </p:nvPicPr>
        <p:blipFill>
          <a:blip r:embed="rId3" cstate="print"/>
          <a:srcRect l="22472" r="16241"/>
          <a:stretch>
            <a:fillRect/>
          </a:stretch>
        </p:blipFill>
        <p:spPr>
          <a:xfrm>
            <a:off x="0" y="0"/>
            <a:ext cx="4286280" cy="3933994"/>
          </a:xfrm>
          <a:prstGeom prst="rect">
            <a:avLst/>
          </a:prstGeom>
        </p:spPr>
      </p:pic>
      <p:pic>
        <p:nvPicPr>
          <p:cNvPr id="6" name="Picture 5" descr="DSC0180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72198" y="1397018"/>
            <a:ext cx="3071802" cy="5460982"/>
          </a:xfrm>
          <a:prstGeom prst="rect">
            <a:avLst/>
          </a:prstGeom>
        </p:spPr>
      </p:pic>
      <p:pic>
        <p:nvPicPr>
          <p:cNvPr id="10" name="Picture 9" descr="DSC0180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3418234"/>
            <a:ext cx="6115140" cy="3439766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3929058" y="285728"/>
            <a:ext cx="48846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en-US" sz="5400" b="1" cap="none" spc="50" dirty="0" err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Ondini</a:t>
            </a:r>
            <a:r>
              <a:rPr lang="en-US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Museum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SC0352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57224" y="142852"/>
            <a:ext cx="6095999" cy="3429000"/>
          </a:xfrm>
          <a:prstGeom prst="rect">
            <a:avLst/>
          </a:prstGeom>
        </p:spPr>
      </p:pic>
      <p:pic>
        <p:nvPicPr>
          <p:cNvPr id="11" name="Picture 10" descr="DSC0179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57554" y="3571876"/>
            <a:ext cx="5588039" cy="3143272"/>
          </a:xfrm>
          <a:prstGeom prst="rect">
            <a:avLst/>
          </a:prstGeom>
        </p:spPr>
      </p:pic>
      <p:pic>
        <p:nvPicPr>
          <p:cNvPr id="6" name="Picture 5" descr="WWW 2008 02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8596" y="3143248"/>
            <a:ext cx="3809994" cy="2857496"/>
          </a:xfrm>
          <a:prstGeom prst="rect">
            <a:avLst/>
          </a:prstGeo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SCF060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285852" y="5842337"/>
            <a:ext cx="25490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b="1" dirty="0">
                <a:latin typeface="Colonna MT" pitchFamily="82" charset="0"/>
              </a:rPr>
              <a:t>UMUZI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56A76A9-2CF9-4F81-A43A-D84359BD8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429510FD-4DE8-4963-8C22-FB1C4A86EC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590"/>
          <a:stretch/>
        </p:blipFill>
        <p:spPr>
          <a:xfrm>
            <a:off x="1691680" y="528349"/>
            <a:ext cx="7344816" cy="6172200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080B58FA-3DD1-4CF3-9C64-737110A9BC7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597" t="16909" r="5597"/>
          <a:stretch/>
        </p:blipFill>
        <p:spPr>
          <a:xfrm>
            <a:off x="107504" y="2935486"/>
            <a:ext cx="3635896" cy="3643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372902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0C03B89-D0AF-4CC1-BC90-C83405D8F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63652530-8BFF-4DC0-8E88-549D9D8641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294997" y="44624"/>
            <a:ext cx="6554005" cy="6768752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E707820C-0968-43A2-9AE5-41A1207A35F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151" r="12089"/>
          <a:stretch/>
        </p:blipFill>
        <p:spPr>
          <a:xfrm>
            <a:off x="5940152" y="2899181"/>
            <a:ext cx="2955138" cy="3806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974701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92EAA40-9E12-4339-B6C8-314BB41A35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8D0E5AA4-2741-4F5F-BBCB-30D54BA800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855" y="190854"/>
            <a:ext cx="8478290" cy="6358717"/>
          </a:xfrm>
        </p:spPr>
      </p:pic>
    </p:spTree>
    <p:extLst>
      <p:ext uri="{BB962C8B-B14F-4D97-AF65-F5344CB8AC3E}">
        <p14:creationId xmlns:p14="http://schemas.microsoft.com/office/powerpoint/2010/main" val="367821308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6A10619-5BF6-454C-B215-49B834BFA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ECBC97D5-F5F0-48BA-9E1D-2D94815D74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6672"/>
            <a:ext cx="7714804" cy="5786103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  <p:extLst>
      <p:ext uri="{BB962C8B-B14F-4D97-AF65-F5344CB8AC3E}">
        <p14:creationId xmlns:p14="http://schemas.microsoft.com/office/powerpoint/2010/main" val="3203323463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12A3740-5656-4EE3-A27F-E464E76AC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A2B6A084-1BAF-48BC-B6BE-8F623B583C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694" y="748270"/>
            <a:ext cx="7148612" cy="536145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  <p:extLst>
      <p:ext uri="{BB962C8B-B14F-4D97-AF65-F5344CB8AC3E}">
        <p14:creationId xmlns:p14="http://schemas.microsoft.com/office/powerpoint/2010/main" val="3716472501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AABFFD8-0751-4078-BFA2-FC5EE7973B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B0154414-0C6A-44D6-99E5-524DFE7E4B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432"/>
          <a:stretch/>
        </p:blipFill>
        <p:spPr>
          <a:xfrm>
            <a:off x="143357" y="548680"/>
            <a:ext cx="8857286" cy="5328592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2448762900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E6B8CDE-3348-417F-9750-AB472313A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2FECD322-5D8B-4CDC-88E8-952107B085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75656" y="274638"/>
            <a:ext cx="6192688" cy="69305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DB180B92-05C8-4660-B6BB-E708EB7996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4781" y="3168277"/>
            <a:ext cx="5464854" cy="4064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122502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9843F50-085F-450D-85EA-D8ED223ED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66AA61D8-D33C-47E3-B3D2-E2FD9E43D9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91"/>
          <a:stretch/>
        </p:blipFill>
        <p:spPr>
          <a:xfrm>
            <a:off x="286102" y="519671"/>
            <a:ext cx="8571796" cy="5818658"/>
          </a:xfrm>
        </p:spPr>
      </p:pic>
    </p:spTree>
    <p:extLst>
      <p:ext uri="{BB962C8B-B14F-4D97-AF65-F5344CB8AC3E}">
        <p14:creationId xmlns:p14="http://schemas.microsoft.com/office/powerpoint/2010/main" val="3310377905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D6C2BD1-735F-4758-9986-D1F05B7DE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99D6EC9F-2010-4CDB-BAAC-AE65BE5DD3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3051866564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3CCF85A-7010-4086-A1CF-39C2E6993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0F0886EE-E47D-415F-99EE-3F52752478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04864" y="-1323528"/>
            <a:ext cx="14630400" cy="10972800"/>
          </a:xfrm>
        </p:spPr>
      </p:pic>
    </p:spTree>
    <p:extLst>
      <p:ext uri="{BB962C8B-B14F-4D97-AF65-F5344CB8AC3E}">
        <p14:creationId xmlns:p14="http://schemas.microsoft.com/office/powerpoint/2010/main" val="3943210379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1B55E6B-B439-4682-9FE5-D16A8B7DC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4D5FA342-2A83-47CE-BA87-FFD51B7E10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692696"/>
            <a:ext cx="10081120" cy="7560840"/>
          </a:xfrm>
        </p:spPr>
      </p:pic>
    </p:spTree>
    <p:extLst>
      <p:ext uri="{BB962C8B-B14F-4D97-AF65-F5344CB8AC3E}">
        <p14:creationId xmlns:p14="http://schemas.microsoft.com/office/powerpoint/2010/main" val="3244494840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5BA4F89-BC0A-4AFD-8743-C6265D638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4BDCF44A-83AE-4DCD-8EF6-AB69FD4717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540" y="692696"/>
            <a:ext cx="7378766" cy="5534075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  <p:extLst>
      <p:ext uri="{BB962C8B-B14F-4D97-AF65-F5344CB8AC3E}">
        <p14:creationId xmlns:p14="http://schemas.microsoft.com/office/powerpoint/2010/main" val="3565885838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3E9554C-A4A7-45C4-B6F5-FC8B03B6E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094969DB-4EDA-4119-9FC8-BC8326317E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58" b="32546"/>
          <a:stretch/>
        </p:blipFill>
        <p:spPr>
          <a:xfrm>
            <a:off x="77372" y="1326468"/>
            <a:ext cx="8959124" cy="4694820"/>
          </a:xfrm>
        </p:spPr>
      </p:pic>
    </p:spTree>
    <p:extLst>
      <p:ext uri="{BB962C8B-B14F-4D97-AF65-F5344CB8AC3E}">
        <p14:creationId xmlns:p14="http://schemas.microsoft.com/office/powerpoint/2010/main" val="2114646585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E1C8216-5CB9-4B13-A197-23E7D803D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5CB86816-5D77-4064-B19F-F01DC4A71C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852" y="548680"/>
            <a:ext cx="7607403" cy="545747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439898105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9DACCEB-38CB-4ADE-A06F-3F5546CCE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CBEBCAD7-94D1-4222-9AD9-586E14A838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701851">
            <a:off x="4592727" y="449630"/>
            <a:ext cx="3532878" cy="34076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4928473A-8733-4A0D-BA90-7C3B2D1C91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070363">
            <a:off x="658547" y="3124044"/>
            <a:ext cx="3237257" cy="343234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1E4974F8-7919-40C8-9856-B785073C32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2520" y="274637"/>
            <a:ext cx="3503883" cy="31556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B13A58C8-4070-4D9A-AEC2-3D71D78362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13035">
            <a:off x="3995936" y="3668930"/>
            <a:ext cx="4032854" cy="30208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64579925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8686199-0CF6-48B5-A538-D415101B4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032E05A5-DE79-4B3A-884F-EE7DD68FA3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319" r="3232" b="10447"/>
          <a:stretch/>
        </p:blipFill>
        <p:spPr>
          <a:xfrm>
            <a:off x="1139091" y="846138"/>
            <a:ext cx="7529344" cy="5708759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1262109A-DB9C-4B47-83DC-C53C63102C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359" t="7794" r="12220" b="36183"/>
          <a:stretch/>
        </p:blipFill>
        <p:spPr>
          <a:xfrm>
            <a:off x="6156176" y="4337719"/>
            <a:ext cx="3024336" cy="252028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8E4693A3-DB03-4650-9669-1FD2D9D0CCE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6307" t="6378" r="4951" b="5430"/>
          <a:stretch/>
        </p:blipFill>
        <p:spPr>
          <a:xfrm>
            <a:off x="339892" y="260857"/>
            <a:ext cx="3600400" cy="302433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2808320639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5F6DE2D-0501-4F2F-BB38-9593DE77B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745F7069-732D-456F-82FE-576C3C5962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846138"/>
            <a:ext cx="8229600" cy="5624381"/>
          </a:xfrm>
        </p:spPr>
      </p:pic>
    </p:spTree>
    <p:extLst>
      <p:ext uri="{BB962C8B-B14F-4D97-AF65-F5344CB8AC3E}">
        <p14:creationId xmlns:p14="http://schemas.microsoft.com/office/powerpoint/2010/main" val="302752588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8076632-DF9D-4E10-8BF4-11CB7B41E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E08A7645-359E-4810-AD75-0626FC2A2E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5" b="8462"/>
          <a:stretch/>
        </p:blipFill>
        <p:spPr>
          <a:xfrm rot="16200000">
            <a:off x="3570883" y="1310222"/>
            <a:ext cx="6466730" cy="403244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4C397449-F347-485A-959D-D976B1945C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512" y="1588536"/>
            <a:ext cx="5123419" cy="383997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4187111087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DSC01676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285728"/>
            <a:ext cx="9144000" cy="5572140"/>
          </a:xfrm>
        </p:spPr>
      </p:pic>
      <p:sp>
        <p:nvSpPr>
          <p:cNvPr id="5" name="TextBox 4"/>
          <p:cNvSpPr txBox="1"/>
          <p:nvPr/>
        </p:nvSpPr>
        <p:spPr>
          <a:xfrm>
            <a:off x="428596" y="5929330"/>
            <a:ext cx="77867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Forte" pitchFamily="66" charset="0"/>
              </a:rPr>
              <a:t>The </a:t>
            </a:r>
            <a:r>
              <a:rPr lang="en-US" sz="2800" b="1" dirty="0" err="1">
                <a:latin typeface="Forte" pitchFamily="66" charset="0"/>
              </a:rPr>
              <a:t>uKhamba</a:t>
            </a:r>
            <a:r>
              <a:rPr lang="en-US" sz="2800" b="1" dirty="0">
                <a:latin typeface="Forte" pitchFamily="66" charset="0"/>
              </a:rPr>
              <a:t> (Beer Pot)  view point in the</a:t>
            </a:r>
          </a:p>
          <a:p>
            <a:r>
              <a:rPr lang="en-US" sz="2800" b="1" dirty="0">
                <a:latin typeface="Forte" pitchFamily="66" charset="0"/>
              </a:rPr>
              <a:t>                          </a:t>
            </a:r>
            <a:r>
              <a:rPr lang="en-US" sz="2800" b="1" dirty="0" err="1">
                <a:latin typeface="Forte" pitchFamily="66" charset="0"/>
              </a:rPr>
              <a:t>eMakhosini</a:t>
            </a:r>
            <a:r>
              <a:rPr lang="en-US" sz="2800" b="1" dirty="0">
                <a:latin typeface="Forte" pitchFamily="66" charset="0"/>
              </a:rPr>
              <a:t> – Valley of the Kings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SC0175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71472" y="142852"/>
            <a:ext cx="7715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Tourists meeting the locals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00364" y="6143644"/>
            <a:ext cx="51977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/>
              <a:t>at </a:t>
            </a:r>
            <a:r>
              <a:rPr lang="en-US" sz="3600" b="1" dirty="0" err="1"/>
              <a:t>eMakhosini</a:t>
            </a:r>
            <a:r>
              <a:rPr lang="en-US" sz="3600" b="1" dirty="0"/>
              <a:t> Settlement</a:t>
            </a:r>
            <a:r>
              <a:rPr lang="en-US" dirty="0"/>
              <a:t>.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 Royal 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0" y="5786454"/>
            <a:ext cx="821430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en-US" sz="48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and sharing their cultures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DSC03948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428604"/>
            <a:ext cx="9144000" cy="6215082"/>
          </a:xfrm>
        </p:spPr>
      </p:pic>
      <p:sp>
        <p:nvSpPr>
          <p:cNvPr id="9" name="Rectangle 8"/>
          <p:cNvSpPr/>
          <p:nvPr/>
        </p:nvSpPr>
        <p:spPr>
          <a:xfrm>
            <a:off x="1285852" y="4929198"/>
            <a:ext cx="692948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en-US" sz="5400" b="1" i="1" cap="none" spc="0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Rounded MT Bold" pitchFamily="34" charset="0"/>
              </a:rPr>
              <a:t>Welcome to the </a:t>
            </a:r>
          </a:p>
          <a:p>
            <a:r>
              <a:rPr lang="en-US" sz="5400" b="1" i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Rounded MT Bold" pitchFamily="34" charset="0"/>
              </a:rPr>
              <a:t>       </a:t>
            </a:r>
            <a:r>
              <a:rPr lang="en-US" sz="5400" b="1" i="1" cap="none" spc="0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Rounded MT Bold" pitchFamily="34" charset="0"/>
              </a:rPr>
              <a:t>Royal Residence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uMgungundlovu Multi-Media Centre</a:t>
            </a:r>
          </a:p>
        </p:txBody>
      </p:sp>
      <p:pic>
        <p:nvPicPr>
          <p:cNvPr id="5" name="Picture 4" descr="DSC07395.JPG"/>
          <p:cNvPicPr>
            <a:picLocks noChangeAspect="1"/>
          </p:cNvPicPr>
          <p:nvPr/>
        </p:nvPicPr>
        <p:blipFill>
          <a:blip r:embed="rId4" cstate="print"/>
          <a:srcRect l="4033"/>
          <a:stretch>
            <a:fillRect/>
          </a:stretch>
        </p:blipFill>
        <p:spPr>
          <a:xfrm>
            <a:off x="0" y="1214422"/>
            <a:ext cx="8501058" cy="5143500"/>
          </a:xfrm>
          <a:prstGeom prst="rect">
            <a:avLst/>
          </a:prstGeom>
        </p:spPr>
      </p:pic>
      <p:pic>
        <p:nvPicPr>
          <p:cNvPr id="6" name="Picture 5" descr="DSC0739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86446" y="1857364"/>
            <a:ext cx="2411006" cy="4286232"/>
          </a:xfrm>
          <a:prstGeom prst="roundRect">
            <a:avLst>
              <a:gd name="adj" fmla="val 7328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  <p:transition spd="slow" advClick="0" advTm="4000">
    <p:random/>
    <p:sndAc>
      <p:stSnd>
        <p:snd r:embed="rId3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9 -0.16342 C -0.10781 -0.16875 -0.00955 -0.15185 -0.05365 -0.17152 C -0.06858 -0.19143 -0.0908 -0.19143 -0.10955 -0.20162 C -0.13195 -0.21365 -0.15261 -0.23055 -0.175 -0.24282 C -0.18559 -0.24861 -0.19601 -0.25625 -0.20712 -0.25879 C -0.21997 -0.26851 -0.23681 -0.2706 -0.25122 -0.27314 C -0.29809 -0.27129 -0.31545 -0.28495 -0.34531 -0.26504 C -0.35469 -0.24814 -0.36962 -0.23726 -0.37743 -0.21898 C -0.38316 -0.20555 -0.3842 -0.18935 -0.38698 -0.17453 C -0.38663 -0.16342 -0.39288 -0.14699 -0.38577 -0.1412 C -0.38368 -0.13958 -0.31354 -0.1456 -0.36667 -0.1412 C -0.37083 -0.12546 -0.39063 -0.14143 -0.37986 -0.12708 C -0.37066 -0.09629 -0.35382 -0.05995 -0.32743 -0.05393 C -0.28177 -0.03055 -0.22934 -0.0493 -0.1809 -0.05393 C -0.1658 -0.05347 -0.1507 -0.05462 -0.13577 -0.05231 C -0.13212 -0.05162 -0.13142 -0.04421 -0.12865 -0.0412 C -0.12431 -0.03634 -0.11823 -0.03078 -0.1132 -0.02708 C -0.10695 -0.02245 -0.09931 -0.02268 -0.09288 -0.01898 C -0.08524 -0.01481 -0.07691 -0.00787 -0.0691 -0.00486 C -0.04427 0.00487 -0.01754 -0.00324 0.00833 -0.00324 L 4.72222E-6 -1.48148E-6 " pathEditMode="relative" ptsTypes="fffffffffffffffffff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746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21429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0034" y="5500702"/>
            <a:ext cx="80345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latin typeface="Berlin Sans FB Demi" pitchFamily="34" charset="0"/>
              </a:rPr>
              <a:t>Zululand today -  depicted in wool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2 Mtonjaneni chalet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68560" y="0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57224" y="5286388"/>
            <a:ext cx="429636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b="1" i="1" dirty="0" err="1">
                <a:solidFill>
                  <a:schemeClr val="accent2">
                    <a:lumMod val="50000"/>
                  </a:schemeClr>
                </a:solidFill>
                <a:latin typeface="Bodoni MT" pitchFamily="18" charset="0"/>
              </a:rPr>
              <a:t>Mtonjaneni</a:t>
            </a:r>
            <a:endParaRPr lang="en-US" sz="6000" b="1" i="1" dirty="0">
              <a:solidFill>
                <a:schemeClr val="accent2">
                  <a:lumMod val="50000"/>
                </a:schemeClr>
              </a:solidFill>
              <a:latin typeface="Bodoni MT" pitchFamily="18" charset="0"/>
            </a:endParaRP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EE6A3199-6D3C-4930-972F-57A6DB33BD2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50" b="10826"/>
          <a:stretch/>
        </p:blipFill>
        <p:spPr>
          <a:xfrm>
            <a:off x="0" y="537524"/>
            <a:ext cx="9144000" cy="5782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484489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6B3A036-435A-4240-988A-CA9D98B25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4FCAEB5F-D610-4EBB-9A19-2FCA19BA9E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859"/>
          <a:stretch/>
        </p:blipFill>
        <p:spPr>
          <a:xfrm>
            <a:off x="3646585" y="-171400"/>
            <a:ext cx="5497415" cy="349435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CD736747-20E0-442D-A345-8D348FF4A12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8951"/>
          <a:stretch/>
        </p:blipFill>
        <p:spPr>
          <a:xfrm rot="20884054">
            <a:off x="410833" y="417134"/>
            <a:ext cx="4142936" cy="267057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25B7059B-16CF-4F3F-B078-4F688BDA33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0196" y="2996952"/>
            <a:ext cx="5170813" cy="3744416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04FA6E57-7A0B-46E2-B4BE-22EC05C8F49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7075" r="57649" b="35773"/>
          <a:stretch/>
        </p:blipFill>
        <p:spPr>
          <a:xfrm>
            <a:off x="457200" y="3591953"/>
            <a:ext cx="3356541" cy="2880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492668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58D9A90-02F6-4549-92BA-D1A2DE7AA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5E4E0A7D-9506-4DEA-A2C9-93FA6D0555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76" t="4662"/>
          <a:stretch/>
        </p:blipFill>
        <p:spPr>
          <a:xfrm>
            <a:off x="381871" y="137618"/>
            <a:ext cx="8380258" cy="6582764"/>
          </a:xfrm>
        </p:spPr>
      </p:pic>
    </p:spTree>
    <p:extLst>
      <p:ext uri="{BB962C8B-B14F-4D97-AF65-F5344CB8AC3E}">
        <p14:creationId xmlns:p14="http://schemas.microsoft.com/office/powerpoint/2010/main" val="3113190930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65D654D-AF5A-4B61-865F-8E50DB3934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C68A717B-8CA3-4D77-A756-252E058B86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0"/>
            <a:ext cx="6034617" cy="4525963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C295D013-8A5D-4E80-A697-38AD43E73A8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13482"/>
          <a:stretch/>
        </p:blipFill>
        <p:spPr>
          <a:xfrm>
            <a:off x="1259632" y="2060848"/>
            <a:ext cx="6962309" cy="466653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966315947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19FD885-4AA4-4C1C-9853-F63238686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F85EC18D-83F9-4B63-BA13-159B7C5463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392" y="836712"/>
            <a:ext cx="7859216" cy="5746650"/>
          </a:xfrm>
        </p:spPr>
      </p:pic>
    </p:spTree>
    <p:extLst>
      <p:ext uri="{BB962C8B-B14F-4D97-AF65-F5344CB8AC3E}">
        <p14:creationId xmlns:p14="http://schemas.microsoft.com/office/powerpoint/2010/main" val="3984346638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25578AE-2D8B-40CB-913F-1CD4794E1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8389FE01-6AD7-4DC9-9D63-5C24184608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620688"/>
            <a:ext cx="7704856" cy="5832648"/>
          </a:xfrm>
        </p:spPr>
      </p:pic>
    </p:spTree>
    <p:extLst>
      <p:ext uri="{BB962C8B-B14F-4D97-AF65-F5344CB8AC3E}">
        <p14:creationId xmlns:p14="http://schemas.microsoft.com/office/powerpoint/2010/main" val="269504836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7151977-1F95-48DF-845F-8D15E9D92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895B1214-6E2B-410B-B579-AD43FB96C3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601619"/>
            <a:ext cx="7539681" cy="5654761"/>
          </a:xfrm>
        </p:spPr>
      </p:pic>
    </p:spTree>
    <p:extLst>
      <p:ext uri="{BB962C8B-B14F-4D97-AF65-F5344CB8AC3E}">
        <p14:creationId xmlns:p14="http://schemas.microsoft.com/office/powerpoint/2010/main" val="1071950421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A5496B6-898E-48B5-A8CE-9303C9EC8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105F4BB4-46B1-4051-A759-70BEA19F30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71121"/>
            <a:ext cx="9036496" cy="6349270"/>
          </a:xfrm>
        </p:spPr>
      </p:pic>
    </p:spTree>
    <p:extLst>
      <p:ext uri="{BB962C8B-B14F-4D97-AF65-F5344CB8AC3E}">
        <p14:creationId xmlns:p14="http://schemas.microsoft.com/office/powerpoint/2010/main" val="2257177923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DSC00837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14282" y="642918"/>
            <a:ext cx="8786842" cy="5054617"/>
          </a:xfrm>
        </p:spPr>
      </p:pic>
      <p:sp>
        <p:nvSpPr>
          <p:cNvPr id="5" name="TextBox 4"/>
          <p:cNvSpPr txBox="1"/>
          <p:nvPr/>
        </p:nvSpPr>
        <p:spPr>
          <a:xfrm>
            <a:off x="2571736" y="5857892"/>
            <a:ext cx="45622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 err="1">
                <a:solidFill>
                  <a:schemeClr val="accent2">
                    <a:lumMod val="20000"/>
                    <a:lumOff val="80000"/>
                  </a:schemeClr>
                </a:solidFill>
              </a:rPr>
              <a:t>eNkwaleni</a:t>
            </a:r>
            <a:r>
              <a:rPr lang="en-US" sz="48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 Valley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B05D6DA-222B-464F-A31B-59C886EC7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D3AA544E-40B0-4ACB-B03D-D1FDFA781F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716" y="460322"/>
            <a:ext cx="7916473" cy="5937355"/>
          </a:xfrm>
        </p:spPr>
      </p:pic>
    </p:spTree>
    <p:extLst>
      <p:ext uri="{BB962C8B-B14F-4D97-AF65-F5344CB8AC3E}">
        <p14:creationId xmlns:p14="http://schemas.microsoft.com/office/powerpoint/2010/main" val="1230376365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2473512-0F5C-4FD0-A05E-02354B45AF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1F456B53-2A41-49E4-809B-D1803DDFBE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764704"/>
            <a:ext cx="7272807" cy="5361459"/>
          </a:xfrm>
        </p:spPr>
      </p:pic>
    </p:spTree>
    <p:extLst>
      <p:ext uri="{BB962C8B-B14F-4D97-AF65-F5344CB8AC3E}">
        <p14:creationId xmlns:p14="http://schemas.microsoft.com/office/powerpoint/2010/main" val="198793695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9E1C8D6-2208-40AF-94C9-5E62FFA6F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0E400C04-F7E4-473C-9340-D32CD73960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2676"/>
            <a:ext cx="8915400" cy="5832648"/>
          </a:xfrm>
        </p:spPr>
      </p:pic>
    </p:spTree>
    <p:extLst>
      <p:ext uri="{BB962C8B-B14F-4D97-AF65-F5344CB8AC3E}">
        <p14:creationId xmlns:p14="http://schemas.microsoft.com/office/powerpoint/2010/main" val="4282585231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6DF1877-BCCC-4182-85CC-2A343AD45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BF833EBA-BB4A-4FCB-B0DF-5257902561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507406"/>
            <a:ext cx="8229599" cy="5945930"/>
          </a:xfrm>
        </p:spPr>
      </p:pic>
    </p:spTree>
    <p:extLst>
      <p:ext uri="{BB962C8B-B14F-4D97-AF65-F5344CB8AC3E}">
        <p14:creationId xmlns:p14="http://schemas.microsoft.com/office/powerpoint/2010/main" val="820868182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348FC99-5CE3-40BB-A313-BC4240D12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C4C9D479-797B-47D3-B3DE-68D0A52250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12676"/>
            <a:ext cx="7776864" cy="5832648"/>
          </a:xfrm>
        </p:spPr>
      </p:pic>
    </p:spTree>
    <p:extLst>
      <p:ext uri="{BB962C8B-B14F-4D97-AF65-F5344CB8AC3E}">
        <p14:creationId xmlns:p14="http://schemas.microsoft.com/office/powerpoint/2010/main" val="1719486651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3389400-2AD2-43CD-B7FB-D6DC44178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30140AD9-401A-4D6E-93C6-A95962CDC2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764"/>
          <a:stretch/>
        </p:blipFill>
        <p:spPr>
          <a:xfrm>
            <a:off x="3944050" y="871798"/>
            <a:ext cx="4436310" cy="5433467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C7B27D2F-F837-4F65-8659-16D6DAE33D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3513" y="628122"/>
            <a:ext cx="2414225" cy="293852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9F0A7C8-B59C-4C13-B005-0ECEB06FE2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133" y="3682633"/>
            <a:ext cx="3498158" cy="2621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74674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EDFF5A7-31B5-42D4-A88D-2FF208FF0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3843CDD7-3871-4270-A759-2C5311CE93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04664"/>
            <a:ext cx="8640960" cy="6178698"/>
          </a:xfrm>
        </p:spPr>
      </p:pic>
    </p:spTree>
    <p:extLst>
      <p:ext uri="{BB962C8B-B14F-4D97-AF65-F5344CB8AC3E}">
        <p14:creationId xmlns:p14="http://schemas.microsoft.com/office/powerpoint/2010/main" val="1606114033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DBB93B1-F1D8-4F1C-B16E-171FDCB20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5AC46147-73BB-4A67-8CCA-F24E1A03F4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7999"/>
          </a:xfrm>
        </p:spPr>
      </p:pic>
    </p:spTree>
    <p:extLst>
      <p:ext uri="{BB962C8B-B14F-4D97-AF65-F5344CB8AC3E}">
        <p14:creationId xmlns:p14="http://schemas.microsoft.com/office/powerpoint/2010/main" val="3432038637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F1C82F1-3AEC-48B2-B826-5251955B5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9F217475-E7A6-4D74-8B0B-47A336926C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D3BFE985-C600-4D45-852E-A6A0AE09BA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632315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18C201-6F0F-4BEB-A887-8B1B3645E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CF08F0D3-878C-41E3-A0F7-A91A8FF6F9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88640"/>
            <a:ext cx="7532654" cy="5649491"/>
          </a:xfrm>
        </p:spPr>
      </p:pic>
    </p:spTree>
    <p:extLst>
      <p:ext uri="{BB962C8B-B14F-4D97-AF65-F5344CB8AC3E}">
        <p14:creationId xmlns:p14="http://schemas.microsoft.com/office/powerpoint/2010/main" val="2393769032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7259BD5-2E99-4667-B2DC-E55A245AF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3D26FE35-191F-4E09-8320-2438E6A288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836712"/>
            <a:ext cx="7128792" cy="5328592"/>
          </a:xfrm>
        </p:spPr>
      </p:pic>
    </p:spTree>
    <p:extLst>
      <p:ext uri="{BB962C8B-B14F-4D97-AF65-F5344CB8AC3E}">
        <p14:creationId xmlns:p14="http://schemas.microsoft.com/office/powerpoint/2010/main" val="861875664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DSC0083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r="20175"/>
          <a:stretch>
            <a:fillRect/>
          </a:stretch>
        </p:blipFill>
        <p:spPr>
          <a:xfrm>
            <a:off x="395536" y="476672"/>
            <a:ext cx="8424936" cy="6048672"/>
          </a:xfrm>
        </p:spPr>
      </p:pic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DSC00835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85720" y="714356"/>
            <a:ext cx="8046156" cy="45259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/>
          <p:cNvSpPr txBox="1"/>
          <p:nvPr/>
        </p:nvSpPr>
        <p:spPr>
          <a:xfrm>
            <a:off x="857224" y="5572140"/>
            <a:ext cx="73597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latin typeface="Algerian" pitchFamily="82" charset="0"/>
              </a:rPr>
              <a:t>MANDAWE CROSS - ESHOWE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F9070A6-3C35-4C25-B480-5A5325332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6B396EA1-3F0D-41B3-BD5B-A6C9E1DE75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689" y="274638"/>
            <a:ext cx="7244622" cy="5433467"/>
          </a:xfrm>
        </p:spPr>
      </p:pic>
    </p:spTree>
    <p:extLst>
      <p:ext uri="{BB962C8B-B14F-4D97-AF65-F5344CB8AC3E}">
        <p14:creationId xmlns:p14="http://schemas.microsoft.com/office/powerpoint/2010/main" val="2312396736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E9922DD-CE38-49AC-8566-329B50942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CA0666DF-865C-4AF1-8B44-12EBF046B5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76672"/>
            <a:ext cx="8043737" cy="5976664"/>
          </a:xfrm>
        </p:spPr>
      </p:pic>
    </p:spTree>
    <p:extLst>
      <p:ext uri="{BB962C8B-B14F-4D97-AF65-F5344CB8AC3E}">
        <p14:creationId xmlns:p14="http://schemas.microsoft.com/office/powerpoint/2010/main" val="1081836332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1DF79DF-E308-4578-96FA-1A7A8E2E95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6E8B9C01-3815-4C56-89BA-BC78C0A7DA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356" y="579977"/>
            <a:ext cx="8507288" cy="6034682"/>
          </a:xfrm>
        </p:spPr>
      </p:pic>
    </p:spTree>
    <p:extLst>
      <p:ext uri="{BB962C8B-B14F-4D97-AF65-F5344CB8AC3E}">
        <p14:creationId xmlns:p14="http://schemas.microsoft.com/office/powerpoint/2010/main" val="2463247355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B2B9A79-D43E-4A83-835D-195EC8588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61A69852-638E-42E9-8E0A-A8B25730BC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" y="0"/>
            <a:ext cx="7532654" cy="5649491"/>
          </a:xfrm>
        </p:spPr>
      </p:pic>
    </p:spTree>
    <p:extLst>
      <p:ext uri="{BB962C8B-B14F-4D97-AF65-F5344CB8AC3E}">
        <p14:creationId xmlns:p14="http://schemas.microsoft.com/office/powerpoint/2010/main" val="549062506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2E5C7CA-B2CC-481C-BBDC-887E2F4C1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646AD33C-D0BF-4EC0-943E-5B12DC701B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725" y="620688"/>
            <a:ext cx="8229600" cy="5942793"/>
          </a:xfrm>
        </p:spPr>
      </p:pic>
    </p:spTree>
    <p:extLst>
      <p:ext uri="{BB962C8B-B14F-4D97-AF65-F5344CB8AC3E}">
        <p14:creationId xmlns:p14="http://schemas.microsoft.com/office/powerpoint/2010/main" val="1194174992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42A68F7-3856-47A6-AC3F-A605393E9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15E881A4-569F-4AC7-A088-1C6787F3B3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47663"/>
            <a:ext cx="7920880" cy="5962674"/>
          </a:xfrm>
        </p:spPr>
      </p:pic>
    </p:spTree>
    <p:extLst>
      <p:ext uri="{BB962C8B-B14F-4D97-AF65-F5344CB8AC3E}">
        <p14:creationId xmlns:p14="http://schemas.microsoft.com/office/powerpoint/2010/main" val="753552732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DF291C7-DB43-4D14-9A55-BED132C63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F699F00F-CE2A-440C-BB51-47F41CD109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74638"/>
            <a:ext cx="8739815" cy="6558873"/>
          </a:xfrm>
        </p:spPr>
      </p:pic>
    </p:spTree>
    <p:extLst>
      <p:ext uri="{BB962C8B-B14F-4D97-AF65-F5344CB8AC3E}">
        <p14:creationId xmlns:p14="http://schemas.microsoft.com/office/powerpoint/2010/main" val="2720246159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954F421-E35E-4B5A-8773-9C10DDE42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F80FAE67-882A-400A-8E48-BE1B3EB8C9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636565724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18BB377-F687-4923-A7C4-5998D4A4A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E87FD8A7-67A6-4A10-B996-35D70821BC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807440984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4009503-C2F3-4A37-8127-A23501E36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D5DE2C11-DA0D-4354-85E4-58049388E1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476672"/>
            <a:ext cx="8363272" cy="6106690"/>
          </a:xfrm>
        </p:spPr>
      </p:pic>
    </p:spTree>
    <p:extLst>
      <p:ext uri="{BB962C8B-B14F-4D97-AF65-F5344CB8AC3E}">
        <p14:creationId xmlns:p14="http://schemas.microsoft.com/office/powerpoint/2010/main" val="1631064512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413E528-6EDD-47A2-B5A3-342C42988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4CAF340D-EA0F-4837-80C7-23792A5075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21602"/>
            <a:ext cx="8229600" cy="6614796"/>
          </a:xfrm>
        </p:spPr>
      </p:pic>
    </p:spTree>
    <p:extLst>
      <p:ext uri="{BB962C8B-B14F-4D97-AF65-F5344CB8AC3E}">
        <p14:creationId xmlns:p14="http://schemas.microsoft.com/office/powerpoint/2010/main" val="3433094365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4B57D2-952A-46B2-A275-DF049C03F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9B687A05-B531-4D6E-BB7A-AB225E50CF5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563" r="26259"/>
          <a:stretch/>
        </p:blipFill>
        <p:spPr>
          <a:xfrm rot="21444700">
            <a:off x="-252536" y="676120"/>
            <a:ext cx="4176464" cy="618188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08B18C1E-58DF-4326-94E3-57144E4060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196752"/>
            <a:ext cx="5284829" cy="3963622"/>
          </a:xfrm>
        </p:spPr>
      </p:pic>
    </p:spTree>
    <p:extLst>
      <p:ext uri="{BB962C8B-B14F-4D97-AF65-F5344CB8AC3E}">
        <p14:creationId xmlns:p14="http://schemas.microsoft.com/office/powerpoint/2010/main" val="3684389784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5C5A108-D33E-46B5-9F95-084CA6F67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50E75BFF-EB4C-4372-8D68-80D560A42A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909699" y="334642"/>
            <a:ext cx="6260714" cy="6408714"/>
          </a:xfrm>
        </p:spPr>
      </p:pic>
    </p:spTree>
    <p:extLst>
      <p:ext uri="{BB962C8B-B14F-4D97-AF65-F5344CB8AC3E}">
        <p14:creationId xmlns:p14="http://schemas.microsoft.com/office/powerpoint/2010/main" val="3309675471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F27651A-0B32-4C57-945E-8DBA7B5F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FBE7092F-BFF5-4307-A80E-CF813E9787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836712"/>
            <a:ext cx="7272808" cy="5472608"/>
          </a:xfrm>
        </p:spPr>
      </p:pic>
    </p:spTree>
    <p:extLst>
      <p:ext uri="{BB962C8B-B14F-4D97-AF65-F5344CB8AC3E}">
        <p14:creationId xmlns:p14="http://schemas.microsoft.com/office/powerpoint/2010/main" val="4033859441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9C7450E-3FC9-436E-8F27-B2B080679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6EE96F5C-2075-43CE-8DEB-6F65D9E945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54" y="476672"/>
            <a:ext cx="8043737" cy="6106690"/>
          </a:xfrm>
        </p:spPr>
      </p:pic>
    </p:spTree>
    <p:extLst>
      <p:ext uri="{BB962C8B-B14F-4D97-AF65-F5344CB8AC3E}">
        <p14:creationId xmlns:p14="http://schemas.microsoft.com/office/powerpoint/2010/main" val="48899730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238D072-A415-4C95-8D68-85328E6C41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FE186E9D-283A-43D0-AE2C-CB1BCBBD36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23593" y="-433566"/>
            <a:ext cx="7872877" cy="7056784"/>
          </a:xfrm>
        </p:spPr>
      </p:pic>
    </p:spTree>
    <p:extLst>
      <p:ext uri="{BB962C8B-B14F-4D97-AF65-F5344CB8AC3E}">
        <p14:creationId xmlns:p14="http://schemas.microsoft.com/office/powerpoint/2010/main" val="1529396199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ECA83A0-3DED-424C-BE25-79ECE7831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A9BF59DD-E4ED-473A-92C7-614E79BE8E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6672"/>
            <a:ext cx="8050841" cy="6038131"/>
          </a:xfrm>
        </p:spPr>
      </p:pic>
    </p:spTree>
    <p:extLst>
      <p:ext uri="{BB962C8B-B14F-4D97-AF65-F5344CB8AC3E}">
        <p14:creationId xmlns:p14="http://schemas.microsoft.com/office/powerpoint/2010/main" val="2785508570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0F059FA-AA8C-48EF-A2C0-C95EFD818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95C942C3-248A-418A-BC9B-7F83DB8A82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3808" y="1924035"/>
            <a:ext cx="6035563" cy="4523624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8C9E92A7-C817-4C6B-A665-9140C9B11D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392752" y="1321449"/>
            <a:ext cx="5030019" cy="3772514"/>
          </a:xfrm>
        </p:spPr>
      </p:pic>
    </p:spTree>
    <p:extLst>
      <p:ext uri="{BB962C8B-B14F-4D97-AF65-F5344CB8AC3E}">
        <p14:creationId xmlns:p14="http://schemas.microsoft.com/office/powerpoint/2010/main" val="154049837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9D895FA-A271-4BDE-A359-20F492F4B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DBCDFA38-CABD-47AB-A499-74EF1BB98A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836712"/>
            <a:ext cx="7704855" cy="5746650"/>
          </a:xfrm>
        </p:spPr>
      </p:pic>
    </p:spTree>
    <p:extLst>
      <p:ext uri="{BB962C8B-B14F-4D97-AF65-F5344CB8AC3E}">
        <p14:creationId xmlns:p14="http://schemas.microsoft.com/office/powerpoint/2010/main" val="1422766524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9B6D0A3-D588-4114-9B4D-521642DA4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FDB63B4C-A88A-4D35-8FE1-E04889A877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815" y="404664"/>
            <a:ext cx="8229600" cy="6604248"/>
          </a:xfrm>
        </p:spPr>
      </p:pic>
    </p:spTree>
    <p:extLst>
      <p:ext uri="{BB962C8B-B14F-4D97-AF65-F5344CB8AC3E}">
        <p14:creationId xmlns:p14="http://schemas.microsoft.com/office/powerpoint/2010/main" val="3414130950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E558F20-40D1-4DF1-A1C9-CE408ED0F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B4104797-CF62-4274-8EC6-CB81E3DC31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784976" cy="6552728"/>
          </a:xfrm>
        </p:spPr>
      </p:pic>
    </p:spTree>
    <p:extLst>
      <p:ext uri="{BB962C8B-B14F-4D97-AF65-F5344CB8AC3E}">
        <p14:creationId xmlns:p14="http://schemas.microsoft.com/office/powerpoint/2010/main" val="3255714159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C05B3F5-68B0-438A-B7AA-C5D403FAB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E3B46954-E673-4113-ACC1-DCBB33D01E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631711995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D8E549E-101D-4255-9683-AF405B3315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ZA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DC713491-073B-4307-8378-991237F4DD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210" y="692696"/>
            <a:ext cx="8415580" cy="5763868"/>
          </a:xfrm>
        </p:spPr>
      </p:pic>
    </p:spTree>
    <p:extLst>
      <p:ext uri="{BB962C8B-B14F-4D97-AF65-F5344CB8AC3E}">
        <p14:creationId xmlns:p14="http://schemas.microsoft.com/office/powerpoint/2010/main" val="4047666598"/>
      </p:ext>
    </p:extLst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/>
      </p:par>
    </p:tnLst>
  </p:timing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DSCF075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92920" y="357166"/>
            <a:ext cx="8613490" cy="584043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TextBox 2"/>
          <p:cNvSpPr txBox="1"/>
          <p:nvPr/>
        </p:nvSpPr>
        <p:spPr>
          <a:xfrm>
            <a:off x="1571604" y="4000504"/>
            <a:ext cx="621997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600" dirty="0">
                <a:latin typeface="Castellar" pitchFamily="18" charset="0"/>
              </a:rPr>
              <a:t>The End</a:t>
            </a:r>
          </a:p>
        </p:txBody>
      </p:sp>
    </p:spTree>
  </p:cSld>
  <p:clrMapOvr>
    <a:masterClrMapping/>
  </p:clrMapOvr>
  <p:transition spd="slow" advClick="0" advTm="4000">
    <p:random/>
    <p:sndAc>
      <p:stSnd>
        <p:snd r:embed="rId2" name="Sounds of Afric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Office Them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1802</TotalTime>
  <Words>180</Words>
  <Application>Microsoft Office PowerPoint</Application>
  <PresentationFormat>On-screen Show (4:3)</PresentationFormat>
  <Paragraphs>60</Paragraphs>
  <Slides>155</Slides>
  <Notes>2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155</vt:i4>
      </vt:variant>
    </vt:vector>
  </HeadingPairs>
  <TitlesOfParts>
    <vt:vector size="156" baseType="lpstr">
      <vt:lpstr>Office Theme</vt:lpstr>
      <vt:lpstr>PowerPoint Presentation</vt:lpstr>
      <vt:lpstr>PowerPoint Presentation</vt:lpstr>
      <vt:lpstr>PowerPoint Presentation</vt:lpstr>
      <vt:lpstr>Golela Bordergate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PONGOLA POORT DAM</vt:lpstr>
      <vt:lpstr>PowerPoint Presentation</vt:lpstr>
      <vt:lpstr> </vt:lpstr>
      <vt:lpstr>PowerPoint Presentation</vt:lpstr>
      <vt:lpstr>PowerPoint Presentation</vt:lpstr>
      <vt:lpstr>PowerPoint Presentation</vt:lpstr>
      <vt:lpstr>asTourism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On the way to Nongoma…</vt:lpstr>
      <vt:lpstr>PowerPoint Presentation</vt:lpstr>
      <vt:lpstr>DWEBA LAPHA</vt:lpstr>
      <vt:lpstr>PowerPoint Presentation</vt:lpstr>
      <vt:lpstr>Magudu Hotel</vt:lpstr>
      <vt:lpstr>PowerPoint Presentation</vt:lpstr>
      <vt:lpstr>TUGAM GAME FARM</vt:lpstr>
      <vt:lpstr>AMAKHOSI LODGE </vt:lpstr>
      <vt:lpstr>PowerPoint Presentation</vt:lpstr>
      <vt:lpstr>PowerPoint Presentation</vt:lpstr>
      <vt:lpstr>PowerPoint Presentation</vt:lpstr>
      <vt:lpstr>What’s happening?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Accommodation</vt:lpstr>
      <vt:lpstr>PowerPoint Presentation</vt:lpstr>
      <vt:lpstr>PowerPoint Presentation</vt:lpstr>
      <vt:lpstr>PowerPoint Presentation</vt:lpstr>
      <vt:lpstr>PowerPoint Presentation</vt:lpstr>
      <vt:lpstr>Nongoma Inn</vt:lpstr>
      <vt:lpstr>PowerPoint Presentation</vt:lpstr>
      <vt:lpstr>PowerPoint Presentation</vt:lpstr>
      <vt:lpstr>PowerPoint Presentation</vt:lpstr>
      <vt:lpstr>PowerPoint Presentation</vt:lpstr>
      <vt:lpstr>Mataba B &amp; B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uMgungundlovu Multi-Media Centre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ZDM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Gustav Rohrs</dc:creator>
  <cp:lastModifiedBy>Erica</cp:lastModifiedBy>
  <cp:revision>136</cp:revision>
  <dcterms:created xsi:type="dcterms:W3CDTF">2012-08-05T14:49:57Z</dcterms:created>
  <dcterms:modified xsi:type="dcterms:W3CDTF">2018-01-25T14:11:46Z</dcterms:modified>
</cp:coreProperties>
</file>